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7" r:id="rId2"/>
    <p:sldId id="256" r:id="rId3"/>
    <p:sldId id="266" r:id="rId4"/>
    <p:sldId id="268" r:id="rId5"/>
    <p:sldId id="257" r:id="rId6"/>
    <p:sldId id="258" r:id="rId7"/>
    <p:sldId id="259" r:id="rId8"/>
    <p:sldId id="260" r:id="rId9"/>
    <p:sldId id="262" r:id="rId10"/>
    <p:sldId id="261" r:id="rId11"/>
    <p:sldId id="263"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A1324-41B9-4F68-8A06-BC8C4BE14F26}" type="datetimeFigureOut">
              <a:rPr lang="de-DE" smtClean="0"/>
              <a:t>31.05.2024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D0034-76CE-4EF3-95BA-71545DA66BDE}" type="slidenum">
              <a:rPr lang="de-DE" smtClean="0"/>
              <a:t>‹Nr.›</a:t>
            </a:fld>
            <a:endParaRPr lang="de-DE"/>
          </a:p>
        </p:txBody>
      </p:sp>
    </p:spTree>
    <p:extLst>
      <p:ext uri="{BB962C8B-B14F-4D97-AF65-F5344CB8AC3E}">
        <p14:creationId xmlns:p14="http://schemas.microsoft.com/office/powerpoint/2010/main" val="222226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BD0034-76CE-4EF3-95BA-71545DA66BDE}" type="slidenum">
              <a:rPr lang="de-DE" smtClean="0"/>
              <a:t>11</a:t>
            </a:fld>
            <a:endParaRPr lang="de-DE"/>
          </a:p>
        </p:txBody>
      </p:sp>
    </p:spTree>
    <p:extLst>
      <p:ext uri="{BB962C8B-B14F-4D97-AF65-F5344CB8AC3E}">
        <p14:creationId xmlns:p14="http://schemas.microsoft.com/office/powerpoint/2010/main" val="3354028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5" name="Rechteck 4">
            <a:extLst>
              <a:ext uri="{FF2B5EF4-FFF2-40B4-BE49-F238E27FC236}">
                <a16:creationId xmlns="" xmlns:a16="http://schemas.microsoft.com/office/drawing/2014/main" id="{C4920702-67CC-194F-805C-D00AD39E62EE}"/>
              </a:ext>
            </a:extLst>
          </p:cNvPr>
          <p:cNvSpPr/>
          <p:nvPr/>
        </p:nvSpPr>
        <p:spPr>
          <a:xfrm>
            <a:off x="-1" y="0"/>
            <a:ext cx="12192001" cy="6858000"/>
          </a:xfrm>
          <a:prstGeom prst="rect">
            <a:avLst/>
          </a:prstGeom>
          <a:blipFill>
            <a:blip r:embed="rId2"/>
            <a:stretch>
              <a:fillRect/>
            </a:stretch>
          </a:blip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a:solidFill>
                <a:srgbClr val="323232"/>
              </a:solidFill>
            </a:endParaRPr>
          </a:p>
        </p:txBody>
      </p:sp>
      <p:sp>
        <p:nvSpPr>
          <p:cNvPr id="8" name="Textplatzhalter 7">
            <a:extLst>
              <a:ext uri="{FF2B5EF4-FFF2-40B4-BE49-F238E27FC236}">
                <a16:creationId xmlns="" xmlns:a16="http://schemas.microsoft.com/office/drawing/2014/main" id="{42B9247E-CBDD-2E45-B263-E1319A3470C4}"/>
              </a:ext>
            </a:extLst>
          </p:cNvPr>
          <p:cNvSpPr>
            <a:spLocks noGrp="1"/>
          </p:cNvSpPr>
          <p:nvPr>
            <p:ph type="body" sz="quarter" idx="10" hasCustomPrompt="1"/>
          </p:nvPr>
        </p:nvSpPr>
        <p:spPr>
          <a:xfrm>
            <a:off x="730381" y="1868016"/>
            <a:ext cx="4714241" cy="690563"/>
          </a:xfrm>
          <a:prstGeom prst="rect">
            <a:avLst/>
          </a:prstGeom>
        </p:spPr>
        <p:txBody>
          <a:bodyPr lIns="0" tIns="0" rIns="0" bIns="0" anchor="b" anchorCtr="0"/>
          <a:lstStyle>
            <a:lvl1pPr marL="0" indent="0">
              <a:buNone/>
              <a:defRPr sz="1750" b="0" i="1" cap="all" baseline="0">
                <a:latin typeface="Circe" panose="020B0502020203020203" pitchFamily="34" charset="77"/>
              </a:defRPr>
            </a:lvl1pPr>
          </a:lstStyle>
          <a:p>
            <a:pPr lvl="0"/>
            <a:r>
              <a:rPr lang="de-DE" dirty="0" smtClean="0"/>
              <a:t>Genrationelle Begegnungen</a:t>
            </a:r>
            <a:endParaRPr lang="de-DE" dirty="0"/>
          </a:p>
        </p:txBody>
      </p:sp>
      <p:sp>
        <p:nvSpPr>
          <p:cNvPr id="2" name="Titel 1">
            <a:extLst>
              <a:ext uri="{FF2B5EF4-FFF2-40B4-BE49-F238E27FC236}">
                <a16:creationId xmlns="" xmlns:a16="http://schemas.microsoft.com/office/drawing/2014/main" id="{2A515F93-E217-CA4B-8831-1361D2327A87}"/>
              </a:ext>
            </a:extLst>
          </p:cNvPr>
          <p:cNvSpPr>
            <a:spLocks noGrp="1"/>
          </p:cNvSpPr>
          <p:nvPr>
            <p:ph type="title" hasCustomPrompt="1"/>
          </p:nvPr>
        </p:nvSpPr>
        <p:spPr>
          <a:xfrm>
            <a:off x="730800" y="2696374"/>
            <a:ext cx="4714241" cy="2787652"/>
          </a:xfrm>
          <a:prstGeom prst="rect">
            <a:avLst/>
          </a:prstGeom>
        </p:spPr>
        <p:txBody>
          <a:bodyPr lIns="0" tIns="0" rIns="0" bIns="0" anchor="t" anchorCtr="0"/>
          <a:lstStyle>
            <a:lvl1pPr>
              <a:lnSpc>
                <a:spcPct val="93000"/>
              </a:lnSpc>
              <a:defRPr sz="4000" cap="all" spc="30" baseline="0"/>
            </a:lvl1pPr>
          </a:lstStyle>
          <a:p>
            <a:r>
              <a:rPr lang="de-DE" dirty="0" smtClean="0"/>
              <a:t>Titel der Präsentation</a:t>
            </a:r>
            <a:endParaRPr lang="de-DE" dirty="0"/>
          </a:p>
        </p:txBody>
      </p:sp>
      <p:sp>
        <p:nvSpPr>
          <p:cNvPr id="7" name="Textplatzhalter 9">
            <a:extLst>
              <a:ext uri="{FF2B5EF4-FFF2-40B4-BE49-F238E27FC236}">
                <a16:creationId xmlns="" xmlns:a16="http://schemas.microsoft.com/office/drawing/2014/main" id="{EBC19BF1-E2BE-5B4F-9E98-F7E4A82B3F6E}"/>
              </a:ext>
            </a:extLst>
          </p:cNvPr>
          <p:cNvSpPr>
            <a:spLocks noGrp="1"/>
          </p:cNvSpPr>
          <p:nvPr>
            <p:ph type="body" sz="quarter" idx="11" hasCustomPrompt="1"/>
          </p:nvPr>
        </p:nvSpPr>
        <p:spPr>
          <a:xfrm>
            <a:off x="730381" y="745934"/>
            <a:ext cx="3232485" cy="125383"/>
          </a:xfrm>
          <a:prstGeom prst="rect">
            <a:avLst/>
          </a:prstGeom>
        </p:spPr>
        <p:txBody>
          <a:bodyPr lIns="0" tIns="0" rIns="0" bIns="0"/>
          <a:lstStyle>
            <a:lvl1pPr marL="0" indent="0">
              <a:buNone/>
              <a:defRPr sz="1050"/>
            </a:lvl1pPr>
          </a:lstStyle>
          <a:p>
            <a:pPr lvl="0"/>
            <a:r>
              <a:rPr lang="de-DE" dirty="0" err="1"/>
              <a:t>ReferentIn</a:t>
            </a:r>
            <a:r>
              <a:rPr lang="de-DE" dirty="0"/>
              <a:t>: Namen eingeben</a:t>
            </a:r>
          </a:p>
        </p:txBody>
      </p:sp>
      <p:sp>
        <p:nvSpPr>
          <p:cNvPr id="4" name="Bildplatzhalter 3">
            <a:extLst>
              <a:ext uri="{FF2B5EF4-FFF2-40B4-BE49-F238E27FC236}">
                <a16:creationId xmlns="" xmlns:a16="http://schemas.microsoft.com/office/drawing/2014/main" id="{8476E8AB-9C50-D246-98E8-92CCAA085977}"/>
              </a:ext>
            </a:extLst>
          </p:cNvPr>
          <p:cNvSpPr>
            <a:spLocks noGrp="1"/>
          </p:cNvSpPr>
          <p:nvPr>
            <p:ph type="pic" sz="quarter" idx="12" hasCustomPrompt="1"/>
          </p:nvPr>
        </p:nvSpPr>
        <p:spPr>
          <a:xfrm>
            <a:off x="6748758" y="1076241"/>
            <a:ext cx="4428000" cy="4415877"/>
          </a:xfrm>
        </p:spPr>
        <p:txBody>
          <a:bodyPr/>
          <a:lstStyle>
            <a:lvl1pPr marL="0" indent="0">
              <a:buNone/>
              <a:defRPr sz="2400"/>
            </a:lvl1pPr>
          </a:lstStyle>
          <a:p>
            <a:r>
              <a:rPr lang="de-DE" dirty="0"/>
              <a:t>Titelbild einfügen</a:t>
            </a:r>
          </a:p>
        </p:txBody>
      </p:sp>
      <p:pic>
        <p:nvPicPr>
          <p:cNvPr id="6" name="Grafik 5">
            <a:extLst>
              <a:ext uri="{FF2B5EF4-FFF2-40B4-BE49-F238E27FC236}">
                <a16:creationId xmlns="" xmlns:a16="http://schemas.microsoft.com/office/drawing/2014/main" id="{0C45A0C3-76C6-F847-ADF8-BEAF0035D7AD}"/>
              </a:ext>
            </a:extLst>
          </p:cNvPr>
          <p:cNvPicPr>
            <a:picLocks noChangeAspect="1"/>
          </p:cNvPicPr>
          <p:nvPr userDrawn="1"/>
        </p:nvPicPr>
        <p:blipFill>
          <a:blip r:embed="rId3"/>
          <a:stretch>
            <a:fillRect/>
          </a:stretch>
        </p:blipFill>
        <p:spPr>
          <a:xfrm>
            <a:off x="4698000" y="6015674"/>
            <a:ext cx="772626" cy="610375"/>
          </a:xfrm>
          <a:prstGeom prst="rect">
            <a:avLst/>
          </a:prstGeom>
        </p:spPr>
      </p:pic>
      <p:pic>
        <p:nvPicPr>
          <p:cNvPr id="10" name="Grafik 9">
            <a:extLst>
              <a:ext uri="{FF2B5EF4-FFF2-40B4-BE49-F238E27FC236}">
                <a16:creationId xmlns="" xmlns:a16="http://schemas.microsoft.com/office/drawing/2014/main" id="{41FC9B28-05D7-A340-8A41-84B1C01382D0}"/>
              </a:ext>
            </a:extLst>
          </p:cNvPr>
          <p:cNvPicPr>
            <a:picLocks noChangeAspect="1"/>
          </p:cNvPicPr>
          <p:nvPr userDrawn="1"/>
        </p:nvPicPr>
        <p:blipFill>
          <a:blip r:embed="rId4"/>
          <a:stretch>
            <a:fillRect/>
          </a:stretch>
        </p:blipFill>
        <p:spPr>
          <a:xfrm>
            <a:off x="454991" y="5504858"/>
            <a:ext cx="4010683" cy="1363433"/>
          </a:xfrm>
          <a:prstGeom prst="rect">
            <a:avLst/>
          </a:prstGeom>
        </p:spPr>
      </p:pic>
      <p:sp>
        <p:nvSpPr>
          <p:cNvPr id="11" name="Textfeld 10">
            <a:extLst>
              <a:ext uri="{FF2B5EF4-FFF2-40B4-BE49-F238E27FC236}">
                <a16:creationId xmlns="" xmlns:a16="http://schemas.microsoft.com/office/drawing/2014/main" id="{84537AA0-09C7-1F4E-9EA7-C4FFE3680E14}"/>
              </a:ext>
            </a:extLst>
          </p:cNvPr>
          <p:cNvSpPr txBox="1"/>
          <p:nvPr userDrawn="1"/>
        </p:nvSpPr>
        <p:spPr>
          <a:xfrm>
            <a:off x="4698000" y="5706470"/>
            <a:ext cx="864932" cy="154505"/>
          </a:xfrm>
          <a:prstGeom prst="rect">
            <a:avLst/>
          </a:prstGeom>
          <a:noFill/>
        </p:spPr>
        <p:txBody>
          <a:bodyPr wrap="square" lIns="0" tIns="0" rIns="0" bIns="0" rtlCol="0">
            <a:noAutofit/>
          </a:bodyPr>
          <a:lstStyle/>
          <a:p>
            <a:pPr defTabSz="457200">
              <a:lnSpc>
                <a:spcPct val="110000"/>
              </a:lnSpc>
              <a:buClr>
                <a:srgbClr val="004558"/>
              </a:buClr>
              <a:buSzPct val="90000"/>
              <a:buFont typeface="Apple Symbols" panose="02000000000000000000" pitchFamily="2" charset="-79"/>
              <a:buNone/>
            </a:pPr>
            <a:r>
              <a:rPr lang="de-DE" sz="900" dirty="0">
                <a:solidFill>
                  <a:srgbClr val="323232"/>
                </a:solidFill>
              </a:rPr>
              <a:t>Gefördert vom</a:t>
            </a:r>
          </a:p>
        </p:txBody>
      </p:sp>
    </p:spTree>
    <p:extLst>
      <p:ext uri="{BB962C8B-B14F-4D97-AF65-F5344CB8AC3E}">
        <p14:creationId xmlns:p14="http://schemas.microsoft.com/office/powerpoint/2010/main" val="62147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Überschrift dreispaltig">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54B364A1-B99C-8F4A-8900-CA655362002F}"/>
              </a:ext>
            </a:extLst>
          </p:cNvPr>
          <p:cNvSpPr>
            <a:spLocks noGrp="1"/>
          </p:cNvSpPr>
          <p:nvPr>
            <p:ph idx="1" hasCustomPrompt="1"/>
          </p:nvPr>
        </p:nvSpPr>
        <p:spPr>
          <a:xfrm>
            <a:off x="2303999" y="1978269"/>
            <a:ext cx="2700000" cy="3601731"/>
          </a:xfrm>
          <a:prstGeom prst="rect">
            <a:avLst/>
          </a:prstGeom>
        </p:spPr>
        <p:txBody>
          <a:bodyPr/>
          <a:lstStyle/>
          <a:p>
            <a:pPr lvl="0"/>
            <a:r>
              <a:rPr lang="de-DE" dirty="0"/>
              <a:t>Text eingeben oder auf die Symbole klicken, um Inhalte einzufügen</a:t>
            </a:r>
            <a:endParaRPr lang="en-US" dirty="0"/>
          </a:p>
        </p:txBody>
      </p:sp>
      <p:sp>
        <p:nvSpPr>
          <p:cNvPr id="6" name="Content Placeholder 2">
            <a:extLst>
              <a:ext uri="{FF2B5EF4-FFF2-40B4-BE49-F238E27FC236}">
                <a16:creationId xmlns="" xmlns:a16="http://schemas.microsoft.com/office/drawing/2014/main" id="{A364A3F4-D163-CF43-9A9F-43C7A659E885}"/>
              </a:ext>
            </a:extLst>
          </p:cNvPr>
          <p:cNvSpPr>
            <a:spLocks noGrp="1"/>
          </p:cNvSpPr>
          <p:nvPr>
            <p:ph idx="10" hasCustomPrompt="1"/>
          </p:nvPr>
        </p:nvSpPr>
        <p:spPr>
          <a:xfrm>
            <a:off x="8244000" y="1978269"/>
            <a:ext cx="2700000" cy="3603462"/>
          </a:xfrm>
          <a:prstGeom prst="rect">
            <a:avLst/>
          </a:prstGeom>
        </p:spPr>
        <p:txBody>
          <a:bodyPr/>
          <a:lstStyle/>
          <a:p>
            <a:pPr lvl="0"/>
            <a:r>
              <a:rPr lang="de-DE" dirty="0"/>
              <a:t>Text eingeben oder auf die Symbole klicken, um Inhalte einzufügen</a:t>
            </a:r>
            <a:endParaRPr lang="en-US" dirty="0"/>
          </a:p>
        </p:txBody>
      </p:sp>
      <p:sp>
        <p:nvSpPr>
          <p:cNvPr id="7" name="Content Placeholder 2">
            <a:extLst>
              <a:ext uri="{FF2B5EF4-FFF2-40B4-BE49-F238E27FC236}">
                <a16:creationId xmlns="" xmlns:a16="http://schemas.microsoft.com/office/drawing/2014/main" id="{FCB0BF8F-978C-964B-82E4-83D1E20ECEF8}"/>
              </a:ext>
            </a:extLst>
          </p:cNvPr>
          <p:cNvSpPr>
            <a:spLocks noGrp="1"/>
          </p:cNvSpPr>
          <p:nvPr>
            <p:ph idx="11" hasCustomPrompt="1"/>
          </p:nvPr>
        </p:nvSpPr>
        <p:spPr>
          <a:xfrm>
            <a:off x="5273999" y="1978269"/>
            <a:ext cx="2700000" cy="3601731"/>
          </a:xfrm>
          <a:prstGeom prst="rect">
            <a:avLst/>
          </a:prstGeom>
        </p:spPr>
        <p:txBody>
          <a:bodyPr/>
          <a:lstStyle/>
          <a:p>
            <a:pPr lvl="0"/>
            <a:r>
              <a:rPr lang="de-DE" dirty="0"/>
              <a:t>Text eingeben oder auf die Symbole klicken, um Inhalte einzufügen</a:t>
            </a:r>
            <a:endParaRPr lang="en-US" dirty="0"/>
          </a:p>
        </p:txBody>
      </p:sp>
      <p:sp>
        <p:nvSpPr>
          <p:cNvPr id="8" name="Titel 7">
            <a:extLst>
              <a:ext uri="{FF2B5EF4-FFF2-40B4-BE49-F238E27FC236}">
                <a16:creationId xmlns="" xmlns:a16="http://schemas.microsoft.com/office/drawing/2014/main" id="{64854897-E1B3-5B4D-9423-63BEB90A7E9B}"/>
              </a:ext>
            </a:extLst>
          </p:cNvPr>
          <p:cNvSpPr>
            <a:spLocks noGrp="1"/>
          </p:cNvSpPr>
          <p:nvPr>
            <p:ph type="title" hasCustomPrompt="1"/>
          </p:nvPr>
        </p:nvSpPr>
        <p:spPr/>
        <p:txBody>
          <a:bodyPr/>
          <a:lstStyle/>
          <a:p>
            <a:r>
              <a:rPr lang="de-DE" dirty="0"/>
              <a:t>Überschrift eingeben</a:t>
            </a:r>
          </a:p>
        </p:txBody>
      </p:sp>
    </p:spTree>
    <p:extLst>
      <p:ext uri="{BB962C8B-B14F-4D97-AF65-F5344CB8AC3E}">
        <p14:creationId xmlns:p14="http://schemas.microsoft.com/office/powerpoint/2010/main" val="33208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dreispaltig">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54B364A1-B99C-8F4A-8900-CA655362002F}"/>
              </a:ext>
            </a:extLst>
          </p:cNvPr>
          <p:cNvSpPr>
            <a:spLocks noGrp="1"/>
          </p:cNvSpPr>
          <p:nvPr>
            <p:ph idx="1" hasCustomPrompt="1"/>
          </p:nvPr>
        </p:nvSpPr>
        <p:spPr>
          <a:xfrm>
            <a:off x="2303999" y="1079723"/>
            <a:ext cx="2700000" cy="4500277"/>
          </a:xfrm>
          <a:prstGeom prst="rect">
            <a:avLst/>
          </a:prstGeom>
        </p:spPr>
        <p:txBody>
          <a:bodyPr/>
          <a:lstStyle/>
          <a:p>
            <a:pPr lvl="0"/>
            <a:r>
              <a:rPr lang="de-DE" dirty="0"/>
              <a:t>Text eingeben oder auf die Symbole klicken, um Inhalte einzufügen</a:t>
            </a:r>
            <a:endParaRPr lang="en-US" dirty="0"/>
          </a:p>
        </p:txBody>
      </p:sp>
      <p:sp>
        <p:nvSpPr>
          <p:cNvPr id="6" name="Content Placeholder 2">
            <a:extLst>
              <a:ext uri="{FF2B5EF4-FFF2-40B4-BE49-F238E27FC236}">
                <a16:creationId xmlns="" xmlns:a16="http://schemas.microsoft.com/office/drawing/2014/main" id="{A364A3F4-D163-CF43-9A9F-43C7A659E885}"/>
              </a:ext>
            </a:extLst>
          </p:cNvPr>
          <p:cNvSpPr>
            <a:spLocks noGrp="1"/>
          </p:cNvSpPr>
          <p:nvPr>
            <p:ph idx="10" hasCustomPrompt="1"/>
          </p:nvPr>
        </p:nvSpPr>
        <p:spPr>
          <a:xfrm>
            <a:off x="8244000" y="1081454"/>
            <a:ext cx="2700000" cy="4500277"/>
          </a:xfrm>
          <a:prstGeom prst="rect">
            <a:avLst/>
          </a:prstGeom>
        </p:spPr>
        <p:txBody>
          <a:bodyPr/>
          <a:lstStyle/>
          <a:p>
            <a:pPr lvl="0"/>
            <a:r>
              <a:rPr lang="de-DE" dirty="0"/>
              <a:t>Text eingeben oder auf die Symbole klicken, um Inhalte einzufügen</a:t>
            </a:r>
            <a:endParaRPr lang="en-US" dirty="0"/>
          </a:p>
        </p:txBody>
      </p:sp>
      <p:sp>
        <p:nvSpPr>
          <p:cNvPr id="7" name="Content Placeholder 2">
            <a:extLst>
              <a:ext uri="{FF2B5EF4-FFF2-40B4-BE49-F238E27FC236}">
                <a16:creationId xmlns="" xmlns:a16="http://schemas.microsoft.com/office/drawing/2014/main" id="{FCB0BF8F-978C-964B-82E4-83D1E20ECEF8}"/>
              </a:ext>
            </a:extLst>
          </p:cNvPr>
          <p:cNvSpPr>
            <a:spLocks noGrp="1"/>
          </p:cNvSpPr>
          <p:nvPr>
            <p:ph idx="11" hasCustomPrompt="1"/>
          </p:nvPr>
        </p:nvSpPr>
        <p:spPr>
          <a:xfrm>
            <a:off x="5273999" y="1079723"/>
            <a:ext cx="2700000" cy="4500277"/>
          </a:xfrm>
          <a:prstGeom prst="rect">
            <a:avLst/>
          </a:prstGeom>
        </p:spPr>
        <p:txBody>
          <a:bodyPr/>
          <a:lstStyle/>
          <a:p>
            <a:pPr lvl="0"/>
            <a:r>
              <a:rPr lang="de-DE" dirty="0"/>
              <a:t>Text eingeben oder auf die Symbole klicken, um Inhalte einzufügen</a:t>
            </a:r>
            <a:endParaRPr lang="en-US" dirty="0"/>
          </a:p>
        </p:txBody>
      </p:sp>
    </p:spTree>
    <p:extLst>
      <p:ext uri="{BB962C8B-B14F-4D97-AF65-F5344CB8AC3E}">
        <p14:creationId xmlns:p14="http://schemas.microsoft.com/office/powerpoint/2010/main" val="1197500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luss – allg. Bild">
    <p:spTree>
      <p:nvGrpSpPr>
        <p:cNvPr id="1" name=""/>
        <p:cNvGrpSpPr/>
        <p:nvPr/>
      </p:nvGrpSpPr>
      <p:grpSpPr>
        <a:xfrm>
          <a:off x="0" y="0"/>
          <a:ext cx="0" cy="0"/>
          <a:chOff x="0" y="0"/>
          <a:chExt cx="0" cy="0"/>
        </a:xfrm>
      </p:grpSpPr>
      <p:sp>
        <p:nvSpPr>
          <p:cNvPr id="5" name="Rechteck 4">
            <a:extLst>
              <a:ext uri="{FF2B5EF4-FFF2-40B4-BE49-F238E27FC236}">
                <a16:creationId xmlns="" xmlns:a16="http://schemas.microsoft.com/office/drawing/2014/main" id="{C4920702-67CC-194F-805C-D00AD39E62EE}"/>
              </a:ext>
            </a:extLst>
          </p:cNvPr>
          <p:cNvSpPr/>
          <p:nvPr/>
        </p:nvSpPr>
        <p:spPr>
          <a:xfrm>
            <a:off x="-1" y="0"/>
            <a:ext cx="12192001" cy="6858000"/>
          </a:xfrm>
          <a:prstGeom prst="rect">
            <a:avLst/>
          </a:prstGeom>
          <a:blipFill>
            <a:blip r:embed="rId2"/>
            <a:stretch>
              <a:fillRect/>
            </a:stretch>
          </a:blip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a:solidFill>
                <a:srgbClr val="323232"/>
              </a:solidFill>
            </a:endParaRPr>
          </a:p>
        </p:txBody>
      </p:sp>
      <p:sp>
        <p:nvSpPr>
          <p:cNvPr id="2" name="Titel 1">
            <a:extLst>
              <a:ext uri="{FF2B5EF4-FFF2-40B4-BE49-F238E27FC236}">
                <a16:creationId xmlns="" xmlns:a16="http://schemas.microsoft.com/office/drawing/2014/main" id="{2A515F93-E217-CA4B-8831-1361D2327A87}"/>
              </a:ext>
            </a:extLst>
          </p:cNvPr>
          <p:cNvSpPr>
            <a:spLocks noGrp="1"/>
          </p:cNvSpPr>
          <p:nvPr>
            <p:ph type="title" hasCustomPrompt="1"/>
          </p:nvPr>
        </p:nvSpPr>
        <p:spPr>
          <a:xfrm>
            <a:off x="689676" y="2035174"/>
            <a:ext cx="4795750" cy="2787652"/>
          </a:xfrm>
          <a:prstGeom prst="rect">
            <a:avLst/>
          </a:prstGeom>
        </p:spPr>
        <p:txBody>
          <a:bodyPr lIns="0" tIns="0" rIns="0" bIns="0" anchor="ctr" anchorCtr="0"/>
          <a:lstStyle>
            <a:lvl1pPr>
              <a:lnSpc>
                <a:spcPct val="93000"/>
              </a:lnSpc>
              <a:defRPr sz="4000" cap="all" spc="30" baseline="0"/>
            </a:lvl1pPr>
          </a:lstStyle>
          <a:p>
            <a:r>
              <a:rPr lang="de-DE" dirty="0"/>
              <a:t>Vielen Dank für Ihr Interesse!</a:t>
            </a:r>
          </a:p>
        </p:txBody>
      </p:sp>
      <p:sp>
        <p:nvSpPr>
          <p:cNvPr id="4" name="Bildplatzhalter 3">
            <a:extLst>
              <a:ext uri="{FF2B5EF4-FFF2-40B4-BE49-F238E27FC236}">
                <a16:creationId xmlns="" xmlns:a16="http://schemas.microsoft.com/office/drawing/2014/main" id="{25B21355-5C86-984A-ABD5-126892CA8AEB}"/>
              </a:ext>
            </a:extLst>
          </p:cNvPr>
          <p:cNvSpPr>
            <a:spLocks noGrp="1"/>
          </p:cNvSpPr>
          <p:nvPr>
            <p:ph type="pic" sz="quarter" idx="12" hasCustomPrompt="1"/>
          </p:nvPr>
        </p:nvSpPr>
        <p:spPr>
          <a:xfrm>
            <a:off x="6748758" y="1084333"/>
            <a:ext cx="4428000" cy="4415877"/>
          </a:xfrm>
        </p:spPr>
        <p:txBody>
          <a:bodyPr/>
          <a:lstStyle>
            <a:lvl1pPr marL="0" indent="0">
              <a:buNone/>
              <a:defRPr sz="2400"/>
            </a:lvl1pPr>
          </a:lstStyle>
          <a:p>
            <a:r>
              <a:rPr lang="de-DE" dirty="0"/>
              <a:t>Abbildung einfügen</a:t>
            </a:r>
          </a:p>
        </p:txBody>
      </p:sp>
      <p:pic>
        <p:nvPicPr>
          <p:cNvPr id="6" name="Grafik 5">
            <a:extLst>
              <a:ext uri="{FF2B5EF4-FFF2-40B4-BE49-F238E27FC236}">
                <a16:creationId xmlns="" xmlns:a16="http://schemas.microsoft.com/office/drawing/2014/main" id="{E5C29AAF-5BB5-6F4C-98EE-9134C693E491}"/>
              </a:ext>
            </a:extLst>
          </p:cNvPr>
          <p:cNvPicPr>
            <a:picLocks noChangeAspect="1"/>
          </p:cNvPicPr>
          <p:nvPr userDrawn="1"/>
        </p:nvPicPr>
        <p:blipFill>
          <a:blip r:embed="rId3"/>
          <a:stretch>
            <a:fillRect/>
          </a:stretch>
        </p:blipFill>
        <p:spPr>
          <a:xfrm>
            <a:off x="4698000" y="6015674"/>
            <a:ext cx="772626" cy="610375"/>
          </a:xfrm>
          <a:prstGeom prst="rect">
            <a:avLst/>
          </a:prstGeom>
        </p:spPr>
      </p:pic>
      <p:pic>
        <p:nvPicPr>
          <p:cNvPr id="7" name="Grafik 6">
            <a:extLst>
              <a:ext uri="{FF2B5EF4-FFF2-40B4-BE49-F238E27FC236}">
                <a16:creationId xmlns="" xmlns:a16="http://schemas.microsoft.com/office/drawing/2014/main" id="{07153BF7-5CAE-8E4A-A3AC-B243B9CED8C5}"/>
              </a:ext>
            </a:extLst>
          </p:cNvPr>
          <p:cNvPicPr>
            <a:picLocks noChangeAspect="1"/>
          </p:cNvPicPr>
          <p:nvPr userDrawn="1"/>
        </p:nvPicPr>
        <p:blipFill>
          <a:blip r:embed="rId4"/>
          <a:stretch>
            <a:fillRect/>
          </a:stretch>
        </p:blipFill>
        <p:spPr>
          <a:xfrm>
            <a:off x="454991" y="5504858"/>
            <a:ext cx="4010683" cy="1363433"/>
          </a:xfrm>
          <a:prstGeom prst="rect">
            <a:avLst/>
          </a:prstGeom>
        </p:spPr>
      </p:pic>
      <p:sp>
        <p:nvSpPr>
          <p:cNvPr id="8" name="Textfeld 7">
            <a:extLst>
              <a:ext uri="{FF2B5EF4-FFF2-40B4-BE49-F238E27FC236}">
                <a16:creationId xmlns="" xmlns:a16="http://schemas.microsoft.com/office/drawing/2014/main" id="{38839DA7-41DE-4D47-91A2-0D6DDE3794ED}"/>
              </a:ext>
            </a:extLst>
          </p:cNvPr>
          <p:cNvSpPr txBox="1"/>
          <p:nvPr userDrawn="1"/>
        </p:nvSpPr>
        <p:spPr>
          <a:xfrm>
            <a:off x="4698000" y="5706470"/>
            <a:ext cx="864932" cy="154505"/>
          </a:xfrm>
          <a:prstGeom prst="rect">
            <a:avLst/>
          </a:prstGeom>
          <a:noFill/>
        </p:spPr>
        <p:txBody>
          <a:bodyPr wrap="square" lIns="0" tIns="0" rIns="0" bIns="0" rtlCol="0">
            <a:noAutofit/>
          </a:bodyPr>
          <a:lstStyle/>
          <a:p>
            <a:pPr defTabSz="457200">
              <a:lnSpc>
                <a:spcPct val="110000"/>
              </a:lnSpc>
              <a:buClr>
                <a:srgbClr val="004558"/>
              </a:buClr>
              <a:buSzPct val="90000"/>
              <a:buFont typeface="Apple Symbols" panose="02000000000000000000" pitchFamily="2" charset="-79"/>
              <a:buNone/>
            </a:pPr>
            <a:r>
              <a:rPr lang="de-DE" sz="900" dirty="0">
                <a:solidFill>
                  <a:srgbClr val="323232"/>
                </a:solidFill>
              </a:rPr>
              <a:t>Gefördert vom</a:t>
            </a:r>
          </a:p>
        </p:txBody>
      </p:sp>
    </p:spTree>
    <p:extLst>
      <p:ext uri="{BB962C8B-B14F-4D97-AF65-F5344CB8AC3E}">
        <p14:creationId xmlns:p14="http://schemas.microsoft.com/office/powerpoint/2010/main" val="98810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luss – 18a">
    <p:spTree>
      <p:nvGrpSpPr>
        <p:cNvPr id="1" name=""/>
        <p:cNvGrpSpPr/>
        <p:nvPr/>
      </p:nvGrpSpPr>
      <p:grpSpPr>
        <a:xfrm>
          <a:off x="0" y="0"/>
          <a:ext cx="0" cy="0"/>
          <a:chOff x="0" y="0"/>
          <a:chExt cx="0" cy="0"/>
        </a:xfrm>
      </p:grpSpPr>
      <p:sp>
        <p:nvSpPr>
          <p:cNvPr id="5" name="Rechteck 4">
            <a:extLst>
              <a:ext uri="{FF2B5EF4-FFF2-40B4-BE49-F238E27FC236}">
                <a16:creationId xmlns="" xmlns:a16="http://schemas.microsoft.com/office/drawing/2014/main" id="{C4920702-67CC-194F-805C-D00AD39E62EE}"/>
              </a:ext>
            </a:extLst>
          </p:cNvPr>
          <p:cNvSpPr/>
          <p:nvPr/>
        </p:nvSpPr>
        <p:spPr>
          <a:xfrm>
            <a:off x="-1" y="0"/>
            <a:ext cx="12192001" cy="6858000"/>
          </a:xfrm>
          <a:prstGeom prst="rect">
            <a:avLst/>
          </a:prstGeom>
          <a:blipFill>
            <a:blip r:embed="rId2"/>
            <a:stretch>
              <a:fillRect/>
            </a:stretch>
          </a:blip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a:solidFill>
                <a:srgbClr val="323232"/>
              </a:solidFill>
            </a:endParaRPr>
          </a:p>
        </p:txBody>
      </p:sp>
      <p:sp>
        <p:nvSpPr>
          <p:cNvPr id="2" name="Titel 1">
            <a:extLst>
              <a:ext uri="{FF2B5EF4-FFF2-40B4-BE49-F238E27FC236}">
                <a16:creationId xmlns="" xmlns:a16="http://schemas.microsoft.com/office/drawing/2014/main" id="{2A515F93-E217-CA4B-8831-1361D2327A87}"/>
              </a:ext>
            </a:extLst>
          </p:cNvPr>
          <p:cNvSpPr>
            <a:spLocks noGrp="1"/>
          </p:cNvSpPr>
          <p:nvPr>
            <p:ph type="title" hasCustomPrompt="1"/>
          </p:nvPr>
        </p:nvSpPr>
        <p:spPr>
          <a:xfrm>
            <a:off x="720671" y="2035174"/>
            <a:ext cx="4772503" cy="2787652"/>
          </a:xfrm>
          <a:prstGeom prst="rect">
            <a:avLst/>
          </a:prstGeom>
        </p:spPr>
        <p:txBody>
          <a:bodyPr lIns="0" tIns="0" rIns="0" bIns="0" anchor="ctr" anchorCtr="0"/>
          <a:lstStyle>
            <a:lvl1pPr>
              <a:lnSpc>
                <a:spcPct val="93000"/>
              </a:lnSpc>
              <a:defRPr sz="4000" cap="all" spc="30" baseline="0"/>
            </a:lvl1pPr>
          </a:lstStyle>
          <a:p>
            <a:r>
              <a:rPr lang="de-DE" dirty="0"/>
              <a:t>Vielen Dank für Ihr Interesse!</a:t>
            </a:r>
          </a:p>
        </p:txBody>
      </p:sp>
      <p:pic>
        <p:nvPicPr>
          <p:cNvPr id="4" name="Grafik 3">
            <a:extLst>
              <a:ext uri="{FF2B5EF4-FFF2-40B4-BE49-F238E27FC236}">
                <a16:creationId xmlns="" xmlns:a16="http://schemas.microsoft.com/office/drawing/2014/main" id="{BD758524-F1CE-444C-B686-2CCC0FCAFA78}"/>
              </a:ext>
            </a:extLst>
          </p:cNvPr>
          <p:cNvPicPr>
            <a:picLocks noChangeAspect="1"/>
          </p:cNvPicPr>
          <p:nvPr userDrawn="1"/>
        </p:nvPicPr>
        <p:blipFill>
          <a:blip r:embed="rId3"/>
          <a:stretch>
            <a:fillRect/>
          </a:stretch>
        </p:blipFill>
        <p:spPr>
          <a:xfrm>
            <a:off x="4698000" y="6015674"/>
            <a:ext cx="772626" cy="610375"/>
          </a:xfrm>
          <a:prstGeom prst="rect">
            <a:avLst/>
          </a:prstGeom>
        </p:spPr>
      </p:pic>
      <p:pic>
        <p:nvPicPr>
          <p:cNvPr id="6" name="Grafik 5">
            <a:extLst>
              <a:ext uri="{FF2B5EF4-FFF2-40B4-BE49-F238E27FC236}">
                <a16:creationId xmlns="" xmlns:a16="http://schemas.microsoft.com/office/drawing/2014/main" id="{B5689701-F0FC-8642-8F18-88324FAF309B}"/>
              </a:ext>
            </a:extLst>
          </p:cNvPr>
          <p:cNvPicPr>
            <a:picLocks noChangeAspect="1"/>
          </p:cNvPicPr>
          <p:nvPr userDrawn="1"/>
        </p:nvPicPr>
        <p:blipFill>
          <a:blip r:embed="rId4"/>
          <a:stretch>
            <a:fillRect/>
          </a:stretch>
        </p:blipFill>
        <p:spPr>
          <a:xfrm>
            <a:off x="454991" y="5504858"/>
            <a:ext cx="4010683" cy="1363433"/>
          </a:xfrm>
          <a:prstGeom prst="rect">
            <a:avLst/>
          </a:prstGeom>
        </p:spPr>
      </p:pic>
      <p:sp>
        <p:nvSpPr>
          <p:cNvPr id="7" name="Textfeld 6">
            <a:extLst>
              <a:ext uri="{FF2B5EF4-FFF2-40B4-BE49-F238E27FC236}">
                <a16:creationId xmlns="" xmlns:a16="http://schemas.microsoft.com/office/drawing/2014/main" id="{17AE7DF5-E0D4-5C41-AC41-88204B177BA4}"/>
              </a:ext>
            </a:extLst>
          </p:cNvPr>
          <p:cNvSpPr txBox="1"/>
          <p:nvPr userDrawn="1"/>
        </p:nvSpPr>
        <p:spPr>
          <a:xfrm>
            <a:off x="4698000" y="5706470"/>
            <a:ext cx="864932" cy="154505"/>
          </a:xfrm>
          <a:prstGeom prst="rect">
            <a:avLst/>
          </a:prstGeom>
          <a:noFill/>
        </p:spPr>
        <p:txBody>
          <a:bodyPr wrap="square" lIns="0" tIns="0" rIns="0" bIns="0" rtlCol="0">
            <a:noAutofit/>
          </a:bodyPr>
          <a:lstStyle/>
          <a:p>
            <a:pPr defTabSz="457200">
              <a:lnSpc>
                <a:spcPct val="110000"/>
              </a:lnSpc>
              <a:buClr>
                <a:srgbClr val="004558"/>
              </a:buClr>
              <a:buSzPct val="90000"/>
              <a:buFont typeface="Apple Symbols" panose="02000000000000000000" pitchFamily="2" charset="-79"/>
              <a:buNone/>
            </a:pPr>
            <a:r>
              <a:rPr lang="de-DE" sz="900" dirty="0">
                <a:solidFill>
                  <a:srgbClr val="323232"/>
                </a:solidFill>
              </a:rPr>
              <a:t>Gefördert vom</a:t>
            </a:r>
          </a:p>
        </p:txBody>
      </p:sp>
    </p:spTree>
    <p:extLst>
      <p:ext uri="{BB962C8B-B14F-4D97-AF65-F5344CB8AC3E}">
        <p14:creationId xmlns:p14="http://schemas.microsoft.com/office/powerpoint/2010/main" val="427282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hne Abbildung">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3E0063A4-BBC7-5F43-B02E-82AF936E82B6}"/>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4" name="Textplatzhalter 7">
            <a:extLst>
              <a:ext uri="{FF2B5EF4-FFF2-40B4-BE49-F238E27FC236}">
                <a16:creationId xmlns="" xmlns:a16="http://schemas.microsoft.com/office/drawing/2014/main" id="{CF7A885F-A6EF-5E4E-8190-1E6F306A5796}"/>
              </a:ext>
            </a:extLst>
          </p:cNvPr>
          <p:cNvSpPr>
            <a:spLocks noGrp="1"/>
          </p:cNvSpPr>
          <p:nvPr>
            <p:ph type="body" sz="quarter" idx="10" hasCustomPrompt="1"/>
          </p:nvPr>
        </p:nvSpPr>
        <p:spPr>
          <a:xfrm>
            <a:off x="1776000" y="1804379"/>
            <a:ext cx="8640000" cy="792467"/>
          </a:xfrm>
          <a:prstGeom prst="rect">
            <a:avLst/>
          </a:prstGeom>
        </p:spPr>
        <p:txBody>
          <a:bodyPr lIns="0" tIns="0" rIns="0" bIns="0" anchor="b" anchorCtr="0"/>
          <a:lstStyle>
            <a:lvl1pPr marL="0" indent="0" algn="ctr">
              <a:buNone/>
              <a:defRPr sz="1750" b="0" i="1" cap="all" spc="10" baseline="0">
                <a:latin typeface="+mn-lt"/>
              </a:defRPr>
            </a:lvl1pPr>
          </a:lstStyle>
          <a:p>
            <a:pPr lvl="0"/>
            <a:r>
              <a:rPr lang="de-DE" dirty="0"/>
              <a:t>Kurs-/Modulname eingeben</a:t>
            </a:r>
          </a:p>
        </p:txBody>
      </p:sp>
      <p:sp>
        <p:nvSpPr>
          <p:cNvPr id="3" name="Titel 1">
            <a:extLst>
              <a:ext uri="{FF2B5EF4-FFF2-40B4-BE49-F238E27FC236}">
                <a16:creationId xmlns="" xmlns:a16="http://schemas.microsoft.com/office/drawing/2014/main" id="{9131C640-2943-9C43-802A-48102B4BFF2A}"/>
              </a:ext>
            </a:extLst>
          </p:cNvPr>
          <p:cNvSpPr>
            <a:spLocks noGrp="1"/>
          </p:cNvSpPr>
          <p:nvPr>
            <p:ph type="title" hasCustomPrompt="1"/>
          </p:nvPr>
        </p:nvSpPr>
        <p:spPr>
          <a:xfrm>
            <a:off x="1776000" y="2920846"/>
            <a:ext cx="8640000" cy="2016199"/>
          </a:xfrm>
          <a:prstGeom prst="rect">
            <a:avLst/>
          </a:prstGeom>
        </p:spPr>
        <p:txBody>
          <a:bodyPr lIns="0" tIns="0" rIns="0" bIns="0" anchor="t" anchorCtr="0"/>
          <a:lstStyle>
            <a:lvl1pPr algn="ctr">
              <a:lnSpc>
                <a:spcPct val="93000"/>
              </a:lnSpc>
              <a:defRPr sz="4000" b="1" cap="all" spc="40" baseline="0">
                <a:latin typeface="+mj-lt"/>
              </a:defRPr>
            </a:lvl1pPr>
          </a:lstStyle>
          <a:p>
            <a:r>
              <a:rPr lang="de-DE" dirty="0"/>
              <a:t>Titel der Präsentation eingeben</a:t>
            </a:r>
          </a:p>
        </p:txBody>
      </p:sp>
      <p:sp>
        <p:nvSpPr>
          <p:cNvPr id="5" name="Textplatzhalter 9">
            <a:extLst>
              <a:ext uri="{FF2B5EF4-FFF2-40B4-BE49-F238E27FC236}">
                <a16:creationId xmlns="" xmlns:a16="http://schemas.microsoft.com/office/drawing/2014/main" id="{9824403A-B948-D34A-9117-A7657323815F}"/>
              </a:ext>
            </a:extLst>
          </p:cNvPr>
          <p:cNvSpPr>
            <a:spLocks noGrp="1"/>
          </p:cNvSpPr>
          <p:nvPr>
            <p:ph type="body" sz="quarter" idx="11" hasCustomPrompt="1"/>
          </p:nvPr>
        </p:nvSpPr>
        <p:spPr>
          <a:xfrm>
            <a:off x="538291" y="186867"/>
            <a:ext cx="5557710" cy="207575"/>
          </a:xfrm>
          <a:prstGeom prst="rect">
            <a:avLst/>
          </a:prstGeom>
        </p:spPr>
        <p:txBody>
          <a:bodyPr wrap="square" lIns="0" tIns="0" rIns="0" bIns="0" anchor="t" anchorCtr="0"/>
          <a:lstStyle>
            <a:lvl1pPr marL="0" indent="0" algn="l">
              <a:buNone/>
              <a:defRPr sz="1300">
                <a:solidFill>
                  <a:schemeClr val="accent2"/>
                </a:solidFill>
              </a:defRPr>
            </a:lvl1pPr>
          </a:lstStyle>
          <a:p>
            <a:pPr lvl="0"/>
            <a:r>
              <a:rPr lang="de-DE" dirty="0" err="1"/>
              <a:t>ReferentIn</a:t>
            </a:r>
            <a:r>
              <a:rPr lang="de-DE" dirty="0"/>
              <a:t>: Namen eingeben</a:t>
            </a:r>
          </a:p>
        </p:txBody>
      </p:sp>
      <p:pic>
        <p:nvPicPr>
          <p:cNvPr id="6" name="Grafik 5">
            <a:extLst>
              <a:ext uri="{FF2B5EF4-FFF2-40B4-BE49-F238E27FC236}">
                <a16:creationId xmlns="" xmlns:a16="http://schemas.microsoft.com/office/drawing/2014/main" id="{8240A004-64AD-AB44-9622-F0DCEC8263C1}"/>
              </a:ext>
            </a:extLst>
          </p:cNvPr>
          <p:cNvPicPr>
            <a:picLocks noChangeAspect="1"/>
          </p:cNvPicPr>
          <p:nvPr userDrawn="1"/>
        </p:nvPicPr>
        <p:blipFill>
          <a:blip r:embed="rId3"/>
          <a:stretch>
            <a:fillRect/>
          </a:stretch>
        </p:blipFill>
        <p:spPr>
          <a:xfrm>
            <a:off x="7198141" y="6288458"/>
            <a:ext cx="566496" cy="447531"/>
          </a:xfrm>
          <a:prstGeom prst="rect">
            <a:avLst/>
          </a:prstGeom>
        </p:spPr>
      </p:pic>
      <p:pic>
        <p:nvPicPr>
          <p:cNvPr id="7" name="Grafik 6">
            <a:extLst>
              <a:ext uri="{FF2B5EF4-FFF2-40B4-BE49-F238E27FC236}">
                <a16:creationId xmlns="" xmlns:a16="http://schemas.microsoft.com/office/drawing/2014/main" id="{0664D959-6179-7748-8D37-FBA3CC99A00D}"/>
              </a:ext>
            </a:extLst>
          </p:cNvPr>
          <p:cNvPicPr>
            <a:picLocks noChangeAspect="1"/>
          </p:cNvPicPr>
          <p:nvPr userDrawn="1"/>
        </p:nvPicPr>
        <p:blipFill>
          <a:blip r:embed="rId4"/>
          <a:stretch>
            <a:fillRect/>
          </a:stretch>
        </p:blipFill>
        <p:spPr>
          <a:xfrm>
            <a:off x="4307793" y="5986264"/>
            <a:ext cx="2658139" cy="903635"/>
          </a:xfrm>
          <a:prstGeom prst="rect">
            <a:avLst/>
          </a:prstGeom>
        </p:spPr>
      </p:pic>
      <p:sp>
        <p:nvSpPr>
          <p:cNvPr id="8" name="Textfeld 7">
            <a:extLst>
              <a:ext uri="{FF2B5EF4-FFF2-40B4-BE49-F238E27FC236}">
                <a16:creationId xmlns="" xmlns:a16="http://schemas.microsoft.com/office/drawing/2014/main" id="{136752E8-4849-D14F-B433-B03AA3815F36}"/>
              </a:ext>
            </a:extLst>
          </p:cNvPr>
          <p:cNvSpPr txBox="1"/>
          <p:nvPr userDrawn="1"/>
        </p:nvSpPr>
        <p:spPr>
          <a:xfrm>
            <a:off x="7198140" y="6106122"/>
            <a:ext cx="640054" cy="115564"/>
          </a:xfrm>
          <a:prstGeom prst="rect">
            <a:avLst/>
          </a:prstGeom>
          <a:noFill/>
        </p:spPr>
        <p:txBody>
          <a:bodyPr wrap="square" lIns="0" tIns="0" rIns="0" bIns="0" rtlCol="0">
            <a:noAutofit/>
          </a:bodyPr>
          <a:lstStyle/>
          <a:p>
            <a:pPr defTabSz="457200">
              <a:lnSpc>
                <a:spcPct val="110000"/>
              </a:lnSpc>
              <a:buClr>
                <a:srgbClr val="004558"/>
              </a:buClr>
              <a:buSzPct val="90000"/>
              <a:buFont typeface="Apple Symbols" panose="02000000000000000000" pitchFamily="2" charset="-79"/>
              <a:buNone/>
            </a:pPr>
            <a:r>
              <a:rPr lang="de-DE" sz="700" dirty="0">
                <a:solidFill>
                  <a:srgbClr val="323232"/>
                </a:solidFill>
              </a:rPr>
              <a:t>Gefördert vom</a:t>
            </a:r>
          </a:p>
        </p:txBody>
      </p:sp>
    </p:spTree>
    <p:extLst>
      <p:ext uri="{BB962C8B-B14F-4D97-AF65-F5344CB8AC3E}">
        <p14:creationId xmlns:p14="http://schemas.microsoft.com/office/powerpoint/2010/main" val="76912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Kapitel-/Abschnittsanfan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04000" y="1639930"/>
            <a:ext cx="8640000" cy="1800677"/>
          </a:xfrm>
          <a:prstGeom prst="rect">
            <a:avLst/>
          </a:prstGeom>
        </p:spPr>
        <p:txBody>
          <a:bodyPr tIns="0" bIns="36000" anchor="b"/>
          <a:lstStyle>
            <a:lvl1pPr algn="ctr">
              <a:defRPr sz="4800" b="1" i="0">
                <a:latin typeface="+mj-lt"/>
                <a:cs typeface="Calibri" panose="020F0502020204030204" pitchFamily="34" charset="0"/>
              </a:defRPr>
            </a:lvl1pPr>
          </a:lstStyle>
          <a:p>
            <a:r>
              <a:rPr lang="de-DE" dirty="0"/>
              <a:t>Kapitelüberschrift eingeben</a:t>
            </a:r>
            <a:endParaRPr lang="en-US" dirty="0"/>
          </a:p>
        </p:txBody>
      </p:sp>
      <p:sp>
        <p:nvSpPr>
          <p:cNvPr id="3" name="Subtitle 2"/>
          <p:cNvSpPr>
            <a:spLocks noGrp="1"/>
          </p:cNvSpPr>
          <p:nvPr>
            <p:ph type="subTitle" idx="1" hasCustomPrompt="1"/>
          </p:nvPr>
        </p:nvSpPr>
        <p:spPr>
          <a:xfrm>
            <a:off x="2303999" y="3621131"/>
            <a:ext cx="8639999" cy="1456267"/>
          </a:xfrm>
          <a:prstGeom prst="rect">
            <a:avLst/>
          </a:prstGeom>
        </p:spPr>
        <p:txBody>
          <a:bodyPr/>
          <a:lstStyle>
            <a:lvl1pPr marL="0" indent="0" algn="ct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Erläuterungen oder Unterüberschrift eingeben</a:t>
            </a:r>
            <a:endParaRPr lang="en-US" dirty="0"/>
          </a:p>
        </p:txBody>
      </p:sp>
    </p:spTree>
    <p:extLst>
      <p:ext uri="{BB962C8B-B14F-4D97-AF65-F5344CB8AC3E}">
        <p14:creationId xmlns:p14="http://schemas.microsoft.com/office/powerpoint/2010/main" val="19555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einspalti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304000" y="1081454"/>
            <a:ext cx="8640000" cy="4498546"/>
          </a:xfrm>
          <a:prstGeom prst="rect">
            <a:avLst/>
          </a:prstGeom>
        </p:spPr>
        <p:txBody>
          <a:bodyPr/>
          <a:lstStyle/>
          <a:p>
            <a:pPr lvl="0"/>
            <a:r>
              <a:rPr lang="de-DE" dirty="0"/>
              <a:t>Text eingeben oder auf die Symbole klicken, um Inhalte einzufügen</a:t>
            </a:r>
            <a:endParaRPr lang="en-US" dirty="0"/>
          </a:p>
        </p:txBody>
      </p:sp>
    </p:spTree>
    <p:extLst>
      <p:ext uri="{BB962C8B-B14F-4D97-AF65-F5344CB8AC3E}">
        <p14:creationId xmlns:p14="http://schemas.microsoft.com/office/powerpoint/2010/main" val="323462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 Überschrift ein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4000" y="1080000"/>
            <a:ext cx="8640000" cy="754380"/>
          </a:xfrm>
          <a:prstGeom prst="rect">
            <a:avLst/>
          </a:prstGeom>
        </p:spPr>
        <p:txBody>
          <a:bodyPr/>
          <a:lstStyle/>
          <a:p>
            <a:r>
              <a:rPr lang="de-DE" dirty="0"/>
              <a:t>Überschrift eingeben</a:t>
            </a:r>
            <a:endParaRPr lang="en-US" dirty="0"/>
          </a:p>
        </p:txBody>
      </p:sp>
      <p:sp>
        <p:nvSpPr>
          <p:cNvPr id="3" name="Content Placeholder 2"/>
          <p:cNvSpPr>
            <a:spLocks noGrp="1"/>
          </p:cNvSpPr>
          <p:nvPr>
            <p:ph idx="1" hasCustomPrompt="1"/>
          </p:nvPr>
        </p:nvSpPr>
        <p:spPr>
          <a:xfrm>
            <a:off x="2304000" y="1980000"/>
            <a:ext cx="8640000" cy="3600000"/>
          </a:xfrm>
          <a:prstGeom prst="rect">
            <a:avLst/>
          </a:prstGeom>
        </p:spPr>
        <p:txBody>
          <a:bodyPr/>
          <a:lstStyle/>
          <a:p>
            <a:pPr lvl="0"/>
            <a:r>
              <a:rPr lang="de-DE" dirty="0"/>
              <a:t>Text eingeben oder auf die Symbole klicken, um Inhalte einzufügen</a:t>
            </a:r>
            <a:endParaRPr lang="en-US" dirty="0"/>
          </a:p>
        </p:txBody>
      </p:sp>
    </p:spTree>
    <p:extLst>
      <p:ext uri="{BB962C8B-B14F-4D97-AF65-F5344CB8AC3E}">
        <p14:creationId xmlns:p14="http://schemas.microsoft.com/office/powerpoint/2010/main" val="182824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Überschrift zwei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4000" y="1080000"/>
            <a:ext cx="8640000" cy="754380"/>
          </a:xfrm>
          <a:prstGeom prst="rect">
            <a:avLst/>
          </a:prstGeom>
        </p:spPr>
        <p:txBody>
          <a:bodyPr/>
          <a:lstStyle/>
          <a:p>
            <a:r>
              <a:rPr lang="de-DE" dirty="0"/>
              <a:t>Überschrift eingeben</a:t>
            </a:r>
            <a:endParaRPr lang="en-US" dirty="0"/>
          </a:p>
        </p:txBody>
      </p:sp>
      <p:sp>
        <p:nvSpPr>
          <p:cNvPr id="3" name="Content Placeholder 2"/>
          <p:cNvSpPr>
            <a:spLocks noGrp="1"/>
          </p:cNvSpPr>
          <p:nvPr>
            <p:ph idx="1" hasCustomPrompt="1"/>
          </p:nvPr>
        </p:nvSpPr>
        <p:spPr>
          <a:xfrm>
            <a:off x="2303999" y="1980000"/>
            <a:ext cx="4138753" cy="3600000"/>
          </a:xfrm>
          <a:prstGeom prst="rect">
            <a:avLst/>
          </a:prstGeom>
        </p:spPr>
        <p:txBody>
          <a:bodyPr/>
          <a:lstStyle/>
          <a:p>
            <a:pPr lvl="0"/>
            <a:r>
              <a:rPr lang="de-DE" dirty="0"/>
              <a:t>Text eingeben oder auf die Symbole klicken, um Inhalte einzufügen</a:t>
            </a:r>
            <a:endParaRPr lang="en-US" dirty="0"/>
          </a:p>
        </p:txBody>
      </p:sp>
      <p:sp>
        <p:nvSpPr>
          <p:cNvPr id="4" name="Content Placeholder 2">
            <a:extLst>
              <a:ext uri="{FF2B5EF4-FFF2-40B4-BE49-F238E27FC236}">
                <a16:creationId xmlns="" xmlns:a16="http://schemas.microsoft.com/office/drawing/2014/main" id="{BA940B7A-D571-DA4C-96C3-50DF75A4AE9B}"/>
              </a:ext>
            </a:extLst>
          </p:cNvPr>
          <p:cNvSpPr>
            <a:spLocks noGrp="1"/>
          </p:cNvSpPr>
          <p:nvPr>
            <p:ph idx="10" hasCustomPrompt="1"/>
          </p:nvPr>
        </p:nvSpPr>
        <p:spPr>
          <a:xfrm>
            <a:off x="6805246" y="1980000"/>
            <a:ext cx="4138754" cy="3600000"/>
          </a:xfrm>
          <a:prstGeom prst="rect">
            <a:avLst/>
          </a:prstGeom>
        </p:spPr>
        <p:txBody>
          <a:bodyPr/>
          <a:lstStyle/>
          <a:p>
            <a:pPr lvl="0"/>
            <a:r>
              <a:rPr lang="de-DE" dirty="0"/>
              <a:t>Text eingeben oder auf die Symbole klicken, um Inhalte einzufügen</a:t>
            </a:r>
            <a:endParaRPr lang="en-US" dirty="0"/>
          </a:p>
        </p:txBody>
      </p:sp>
    </p:spTree>
    <p:extLst>
      <p:ext uri="{BB962C8B-B14F-4D97-AF65-F5344CB8AC3E}">
        <p14:creationId xmlns:p14="http://schemas.microsoft.com/office/powerpoint/2010/main" val="47009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schrift + Vergleich zwei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4000" y="1080000"/>
            <a:ext cx="8640000" cy="754380"/>
          </a:xfrm>
          <a:prstGeom prst="rect">
            <a:avLst/>
          </a:prstGeom>
        </p:spPr>
        <p:txBody>
          <a:bodyPr/>
          <a:lstStyle/>
          <a:p>
            <a:r>
              <a:rPr lang="de-DE" dirty="0"/>
              <a:t>Überschrift eingeben</a:t>
            </a:r>
            <a:endParaRPr lang="en-US" dirty="0"/>
          </a:p>
        </p:txBody>
      </p:sp>
      <p:sp>
        <p:nvSpPr>
          <p:cNvPr id="3" name="Content Placeholder 2"/>
          <p:cNvSpPr>
            <a:spLocks noGrp="1"/>
          </p:cNvSpPr>
          <p:nvPr>
            <p:ph idx="1" hasCustomPrompt="1"/>
          </p:nvPr>
        </p:nvSpPr>
        <p:spPr>
          <a:xfrm>
            <a:off x="2303999" y="2699238"/>
            <a:ext cx="4138753" cy="2880762"/>
          </a:xfrm>
          <a:prstGeom prst="rect">
            <a:avLst/>
          </a:prstGeom>
        </p:spPr>
        <p:txBody>
          <a:bodyPr/>
          <a:lstStyle/>
          <a:p>
            <a:pPr lvl="0"/>
            <a:r>
              <a:rPr lang="de-DE" dirty="0"/>
              <a:t>Text eingeben oder auf die Symbole klicken, um Inhalte einzufügen</a:t>
            </a:r>
            <a:endParaRPr lang="en-US" dirty="0"/>
          </a:p>
        </p:txBody>
      </p:sp>
      <p:sp>
        <p:nvSpPr>
          <p:cNvPr id="4" name="Content Placeholder 2">
            <a:extLst>
              <a:ext uri="{FF2B5EF4-FFF2-40B4-BE49-F238E27FC236}">
                <a16:creationId xmlns="" xmlns:a16="http://schemas.microsoft.com/office/drawing/2014/main" id="{BA940B7A-D571-DA4C-96C3-50DF75A4AE9B}"/>
              </a:ext>
            </a:extLst>
          </p:cNvPr>
          <p:cNvSpPr>
            <a:spLocks noGrp="1"/>
          </p:cNvSpPr>
          <p:nvPr>
            <p:ph idx="10" hasCustomPrompt="1"/>
          </p:nvPr>
        </p:nvSpPr>
        <p:spPr>
          <a:xfrm>
            <a:off x="6805246" y="2699238"/>
            <a:ext cx="4138754" cy="2880762"/>
          </a:xfrm>
          <a:prstGeom prst="rect">
            <a:avLst/>
          </a:prstGeom>
        </p:spPr>
        <p:txBody>
          <a:bodyPr/>
          <a:lstStyle/>
          <a:p>
            <a:pPr lvl="0"/>
            <a:r>
              <a:rPr lang="de-DE" dirty="0"/>
              <a:t>Text eingeben oder auf die Symbole klicken, um Inhalte einzufügen</a:t>
            </a:r>
            <a:endParaRPr lang="en-US" dirty="0"/>
          </a:p>
        </p:txBody>
      </p:sp>
      <p:sp>
        <p:nvSpPr>
          <p:cNvPr id="6" name="Textplatzhalter 5">
            <a:extLst>
              <a:ext uri="{FF2B5EF4-FFF2-40B4-BE49-F238E27FC236}">
                <a16:creationId xmlns="" xmlns:a16="http://schemas.microsoft.com/office/drawing/2014/main" id="{04D1EED1-23A6-674D-8FAE-8819D9796AA1}"/>
              </a:ext>
            </a:extLst>
          </p:cNvPr>
          <p:cNvSpPr>
            <a:spLocks noGrp="1"/>
          </p:cNvSpPr>
          <p:nvPr>
            <p:ph type="body" sz="quarter" idx="11" hasCustomPrompt="1"/>
          </p:nvPr>
        </p:nvSpPr>
        <p:spPr>
          <a:xfrm>
            <a:off x="2303463" y="2022231"/>
            <a:ext cx="4138612" cy="492369"/>
          </a:xfrm>
        </p:spPr>
        <p:txBody>
          <a:bodyPr anchor="b" anchorCtr="0"/>
          <a:lstStyle>
            <a:lvl1pPr marL="0" indent="0">
              <a:buNone/>
              <a:defRPr sz="1900" b="1">
                <a:solidFill>
                  <a:schemeClr val="accent1"/>
                </a:solidFill>
              </a:defRPr>
            </a:lvl1pPr>
          </a:lstStyle>
          <a:p>
            <a:pPr lvl="0"/>
            <a:r>
              <a:rPr lang="de-DE" dirty="0"/>
              <a:t>Zwischenüberschrift eingeben</a:t>
            </a:r>
          </a:p>
        </p:txBody>
      </p:sp>
      <p:sp>
        <p:nvSpPr>
          <p:cNvPr id="7" name="Textplatzhalter 5">
            <a:extLst>
              <a:ext uri="{FF2B5EF4-FFF2-40B4-BE49-F238E27FC236}">
                <a16:creationId xmlns="" xmlns:a16="http://schemas.microsoft.com/office/drawing/2014/main" id="{A587371D-6852-154B-9A29-628657C5C49F}"/>
              </a:ext>
            </a:extLst>
          </p:cNvPr>
          <p:cNvSpPr>
            <a:spLocks noGrp="1"/>
          </p:cNvSpPr>
          <p:nvPr>
            <p:ph type="body" sz="quarter" idx="12" hasCustomPrompt="1"/>
          </p:nvPr>
        </p:nvSpPr>
        <p:spPr>
          <a:xfrm>
            <a:off x="6805388" y="2020624"/>
            <a:ext cx="4138612" cy="492369"/>
          </a:xfrm>
        </p:spPr>
        <p:txBody>
          <a:bodyPr anchor="b" anchorCtr="0"/>
          <a:lstStyle>
            <a:lvl1pPr marL="0" indent="0">
              <a:buNone/>
              <a:defRPr sz="1900" b="1">
                <a:solidFill>
                  <a:schemeClr val="accent1"/>
                </a:solidFill>
              </a:defRPr>
            </a:lvl1pPr>
          </a:lstStyle>
          <a:p>
            <a:pPr lvl="0"/>
            <a:r>
              <a:rPr lang="de-DE" dirty="0"/>
              <a:t>Zwischenüberschrift eingeben</a:t>
            </a:r>
          </a:p>
        </p:txBody>
      </p:sp>
    </p:spTree>
    <p:extLst>
      <p:ext uri="{BB962C8B-B14F-4D97-AF65-F5344CB8AC3E}">
        <p14:creationId xmlns:p14="http://schemas.microsoft.com/office/powerpoint/2010/main" val="229364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zweispalti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303999" y="1081454"/>
            <a:ext cx="4138753" cy="4498546"/>
          </a:xfrm>
          <a:prstGeom prst="rect">
            <a:avLst/>
          </a:prstGeom>
        </p:spPr>
        <p:txBody>
          <a:bodyPr/>
          <a:lstStyle/>
          <a:p>
            <a:pPr lvl="0"/>
            <a:r>
              <a:rPr lang="de-DE" dirty="0"/>
              <a:t>Text eingeben oder auf die Symbole klicken, um Inhalte einzufügen</a:t>
            </a:r>
            <a:endParaRPr lang="en-US" dirty="0"/>
          </a:p>
        </p:txBody>
      </p:sp>
      <p:sp>
        <p:nvSpPr>
          <p:cNvPr id="4" name="Content Placeholder 2">
            <a:extLst>
              <a:ext uri="{FF2B5EF4-FFF2-40B4-BE49-F238E27FC236}">
                <a16:creationId xmlns="" xmlns:a16="http://schemas.microsoft.com/office/drawing/2014/main" id="{BA940B7A-D571-DA4C-96C3-50DF75A4AE9B}"/>
              </a:ext>
            </a:extLst>
          </p:cNvPr>
          <p:cNvSpPr>
            <a:spLocks noGrp="1"/>
          </p:cNvSpPr>
          <p:nvPr>
            <p:ph idx="10" hasCustomPrompt="1"/>
          </p:nvPr>
        </p:nvSpPr>
        <p:spPr>
          <a:xfrm>
            <a:off x="6805246" y="1081454"/>
            <a:ext cx="4138754" cy="4498546"/>
          </a:xfrm>
          <a:prstGeom prst="rect">
            <a:avLst/>
          </a:prstGeom>
        </p:spPr>
        <p:txBody>
          <a:bodyPr/>
          <a:lstStyle/>
          <a:p>
            <a:pPr lvl="0"/>
            <a:r>
              <a:rPr lang="de-DE" dirty="0"/>
              <a:t>Text eingeben oder auf die Symbole klicken, um Inhalte einzufügen</a:t>
            </a:r>
            <a:endParaRPr lang="en-US" dirty="0"/>
          </a:p>
        </p:txBody>
      </p:sp>
    </p:spTree>
    <p:extLst>
      <p:ext uri="{BB962C8B-B14F-4D97-AF65-F5344CB8AC3E}">
        <p14:creationId xmlns:p14="http://schemas.microsoft.com/office/powerpoint/2010/main" val="153611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zweispalti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303999" y="1890346"/>
            <a:ext cx="4138753" cy="3689653"/>
          </a:xfrm>
          <a:prstGeom prst="rect">
            <a:avLst/>
          </a:prstGeom>
        </p:spPr>
        <p:txBody>
          <a:bodyPr/>
          <a:lstStyle/>
          <a:p>
            <a:pPr lvl="0"/>
            <a:r>
              <a:rPr lang="de-DE" dirty="0"/>
              <a:t>Text eingeben oder auf die Symbole klicken, um Inhalte einzufügen</a:t>
            </a:r>
            <a:endParaRPr lang="en-US" dirty="0"/>
          </a:p>
        </p:txBody>
      </p:sp>
      <p:sp>
        <p:nvSpPr>
          <p:cNvPr id="4" name="Content Placeholder 2">
            <a:extLst>
              <a:ext uri="{FF2B5EF4-FFF2-40B4-BE49-F238E27FC236}">
                <a16:creationId xmlns="" xmlns:a16="http://schemas.microsoft.com/office/drawing/2014/main" id="{BA940B7A-D571-DA4C-96C3-50DF75A4AE9B}"/>
              </a:ext>
            </a:extLst>
          </p:cNvPr>
          <p:cNvSpPr>
            <a:spLocks noGrp="1"/>
          </p:cNvSpPr>
          <p:nvPr>
            <p:ph idx="10" hasCustomPrompt="1"/>
          </p:nvPr>
        </p:nvSpPr>
        <p:spPr>
          <a:xfrm>
            <a:off x="6805246" y="1890346"/>
            <a:ext cx="4138754" cy="3689654"/>
          </a:xfrm>
          <a:prstGeom prst="rect">
            <a:avLst/>
          </a:prstGeom>
        </p:spPr>
        <p:txBody>
          <a:bodyPr/>
          <a:lstStyle/>
          <a:p>
            <a:pPr lvl="0"/>
            <a:r>
              <a:rPr lang="de-DE" dirty="0"/>
              <a:t>Text eingeben oder auf die Symbole klicken, um Inhalte einzufügen</a:t>
            </a:r>
            <a:endParaRPr lang="en-US" dirty="0"/>
          </a:p>
        </p:txBody>
      </p:sp>
      <p:sp>
        <p:nvSpPr>
          <p:cNvPr id="5" name="Textplatzhalter 5">
            <a:extLst>
              <a:ext uri="{FF2B5EF4-FFF2-40B4-BE49-F238E27FC236}">
                <a16:creationId xmlns="" xmlns:a16="http://schemas.microsoft.com/office/drawing/2014/main" id="{450BE7BE-C725-1645-8D0B-B3CC07BBD818}"/>
              </a:ext>
            </a:extLst>
          </p:cNvPr>
          <p:cNvSpPr>
            <a:spLocks noGrp="1"/>
          </p:cNvSpPr>
          <p:nvPr>
            <p:ph type="body" sz="quarter" idx="11" hasCustomPrompt="1"/>
          </p:nvPr>
        </p:nvSpPr>
        <p:spPr>
          <a:xfrm>
            <a:off x="2303999" y="1081454"/>
            <a:ext cx="4138612" cy="650630"/>
          </a:xfrm>
        </p:spPr>
        <p:txBody>
          <a:bodyPr anchor="b" anchorCtr="0"/>
          <a:lstStyle>
            <a:lvl1pPr marL="0" indent="0">
              <a:buNone/>
              <a:defRPr sz="2200" b="1">
                <a:solidFill>
                  <a:schemeClr val="accent1"/>
                </a:solidFill>
              </a:defRPr>
            </a:lvl1pPr>
          </a:lstStyle>
          <a:p>
            <a:pPr lvl="0"/>
            <a:r>
              <a:rPr lang="de-DE" dirty="0"/>
              <a:t>Überschrift eingeben</a:t>
            </a:r>
          </a:p>
        </p:txBody>
      </p:sp>
      <p:sp>
        <p:nvSpPr>
          <p:cNvPr id="6" name="Textplatzhalter 5">
            <a:extLst>
              <a:ext uri="{FF2B5EF4-FFF2-40B4-BE49-F238E27FC236}">
                <a16:creationId xmlns="" xmlns:a16="http://schemas.microsoft.com/office/drawing/2014/main" id="{161E33CA-D7AE-4749-B878-A5A33409FFC0}"/>
              </a:ext>
            </a:extLst>
          </p:cNvPr>
          <p:cNvSpPr>
            <a:spLocks noGrp="1"/>
          </p:cNvSpPr>
          <p:nvPr>
            <p:ph type="body" sz="quarter" idx="12" hasCustomPrompt="1"/>
          </p:nvPr>
        </p:nvSpPr>
        <p:spPr>
          <a:xfrm>
            <a:off x="6805246" y="1081454"/>
            <a:ext cx="4138612" cy="650630"/>
          </a:xfrm>
        </p:spPr>
        <p:txBody>
          <a:bodyPr anchor="b" anchorCtr="0"/>
          <a:lstStyle>
            <a:lvl1pPr marL="0" indent="0">
              <a:buNone/>
              <a:defRPr sz="2200" b="1">
                <a:solidFill>
                  <a:schemeClr val="accent1"/>
                </a:solidFill>
              </a:defRPr>
            </a:lvl1pPr>
          </a:lstStyle>
          <a:p>
            <a:pPr lvl="0"/>
            <a:r>
              <a:rPr lang="de-DE" dirty="0"/>
              <a:t>Überschrift eingeben</a:t>
            </a:r>
          </a:p>
        </p:txBody>
      </p:sp>
    </p:spTree>
    <p:extLst>
      <p:ext uri="{BB962C8B-B14F-4D97-AF65-F5344CB8AC3E}">
        <p14:creationId xmlns:p14="http://schemas.microsoft.com/office/powerpoint/2010/main" val="424090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6" name="Textfeld 5">
            <a:extLst>
              <a:ext uri="{FF2B5EF4-FFF2-40B4-BE49-F238E27FC236}">
                <a16:creationId xmlns="" xmlns:a16="http://schemas.microsoft.com/office/drawing/2014/main" id="{93D7AD8F-E79D-AF40-A5C6-892DF43576C9}"/>
              </a:ext>
            </a:extLst>
          </p:cNvPr>
          <p:cNvSpPr txBox="1"/>
          <p:nvPr/>
        </p:nvSpPr>
        <p:spPr>
          <a:xfrm rot="16200000">
            <a:off x="-1043262" y="2721735"/>
            <a:ext cx="4680000" cy="1188000"/>
          </a:xfrm>
          <a:prstGeom prst="rect">
            <a:avLst/>
          </a:prstGeom>
          <a:noFill/>
        </p:spPr>
        <p:txBody>
          <a:bodyPr wrap="square" lIns="0" tIns="0" rIns="0" bIns="0" rtlCol="0" anchor="ctr" anchorCtr="1">
            <a:normAutofit/>
          </a:bodyPr>
          <a:lstStyle/>
          <a:p>
            <a:pPr algn="ctr" defTabSz="457200"/>
            <a:r>
              <a:rPr lang="de-DE" sz="3200" cap="all" spc="50" dirty="0" smtClean="0">
                <a:solidFill>
                  <a:srgbClr val="FFFFFF"/>
                </a:solidFill>
                <a:latin typeface="Calibri Bold" panose="020B0604020202020204"/>
              </a:rPr>
              <a:t>Rechtliche</a:t>
            </a:r>
            <a:r>
              <a:rPr lang="de-DE" sz="3200" cap="all" spc="50" baseline="0" dirty="0" smtClean="0">
                <a:solidFill>
                  <a:srgbClr val="FFFFFF"/>
                </a:solidFill>
                <a:latin typeface="Calibri Bold" panose="020B0604020202020204"/>
              </a:rPr>
              <a:t> Grundlagen</a:t>
            </a:r>
            <a:endParaRPr lang="de-DE" sz="3200" cap="all" spc="50" dirty="0">
              <a:solidFill>
                <a:srgbClr val="FFFFFF"/>
              </a:solidFill>
              <a:latin typeface="Calibri Bold" panose="020B0604020202020204"/>
            </a:endParaRPr>
          </a:p>
        </p:txBody>
      </p:sp>
      <p:sp>
        <p:nvSpPr>
          <p:cNvPr id="8" name="Textfeld 7">
            <a:extLst>
              <a:ext uri="{FF2B5EF4-FFF2-40B4-BE49-F238E27FC236}">
                <a16:creationId xmlns="" xmlns:a16="http://schemas.microsoft.com/office/drawing/2014/main" id="{3ADACC50-3AFC-534E-AA25-07E2F40C0AD5}"/>
              </a:ext>
            </a:extLst>
          </p:cNvPr>
          <p:cNvSpPr txBox="1"/>
          <p:nvPr/>
        </p:nvSpPr>
        <p:spPr>
          <a:xfrm>
            <a:off x="11160000" y="321721"/>
            <a:ext cx="795002" cy="461665"/>
          </a:xfrm>
          <a:prstGeom prst="rect">
            <a:avLst/>
          </a:prstGeom>
          <a:noFill/>
        </p:spPr>
        <p:txBody>
          <a:bodyPr wrap="square" rtlCol="0">
            <a:spAutoFit/>
          </a:bodyPr>
          <a:lstStyle/>
          <a:p>
            <a:pPr algn="ctr" defTabSz="457200"/>
            <a:fld id="{2698A4A2-9879-3149-BC23-728BF53A2555}" type="slidenum">
              <a:rPr lang="de-DE" sz="2400">
                <a:solidFill>
                  <a:srgbClr val="FFFFFF"/>
                </a:solidFill>
              </a:rPr>
              <a:pPr algn="ctr" defTabSz="457200"/>
              <a:t>‹Nr.›</a:t>
            </a:fld>
            <a:endParaRPr lang="de-DE" sz="2400" dirty="0">
              <a:solidFill>
                <a:srgbClr val="FFFFFF"/>
              </a:solidFill>
            </a:endParaRPr>
          </a:p>
        </p:txBody>
      </p:sp>
      <p:sp>
        <p:nvSpPr>
          <p:cNvPr id="4" name="Textfeld 3">
            <a:extLst>
              <a:ext uri="{FF2B5EF4-FFF2-40B4-BE49-F238E27FC236}">
                <a16:creationId xmlns="" xmlns:a16="http://schemas.microsoft.com/office/drawing/2014/main" id="{2E69B6B2-D618-5143-AC4A-EBED6EFBFD9B}"/>
              </a:ext>
            </a:extLst>
          </p:cNvPr>
          <p:cNvSpPr txBox="1"/>
          <p:nvPr/>
        </p:nvSpPr>
        <p:spPr>
          <a:xfrm>
            <a:off x="508802" y="205355"/>
            <a:ext cx="5587198" cy="169277"/>
          </a:xfrm>
          <a:prstGeom prst="rect">
            <a:avLst/>
          </a:prstGeom>
          <a:noFill/>
        </p:spPr>
        <p:txBody>
          <a:bodyPr wrap="square" lIns="0" tIns="0" rIns="0" bIns="0" rtlCol="0">
            <a:noAutofit/>
          </a:bodyPr>
          <a:lstStyle/>
          <a:p>
            <a:pPr defTabSz="457200"/>
            <a:r>
              <a:rPr lang="de-DE" sz="1100" cap="all" spc="20" dirty="0" smtClean="0">
                <a:solidFill>
                  <a:srgbClr val="78B328"/>
                </a:solidFill>
              </a:rPr>
              <a:t>Fortbildung</a:t>
            </a:r>
            <a:r>
              <a:rPr lang="de-DE" sz="1100" cap="all" spc="20" baseline="0" dirty="0" smtClean="0">
                <a:solidFill>
                  <a:srgbClr val="78B328"/>
                </a:solidFill>
              </a:rPr>
              <a:t> Kinder und Jugendbeteiligung selbst gemacht!</a:t>
            </a:r>
            <a:endParaRPr lang="de-DE" sz="1100" cap="all" spc="20" dirty="0">
              <a:solidFill>
                <a:srgbClr val="78B328"/>
              </a:solidFill>
            </a:endParaRPr>
          </a:p>
        </p:txBody>
      </p:sp>
      <p:sp>
        <p:nvSpPr>
          <p:cNvPr id="2" name="Title Placeholder 1"/>
          <p:cNvSpPr>
            <a:spLocks noGrp="1"/>
          </p:cNvSpPr>
          <p:nvPr>
            <p:ph type="title"/>
          </p:nvPr>
        </p:nvSpPr>
        <p:spPr>
          <a:xfrm>
            <a:off x="2304000" y="1080000"/>
            <a:ext cx="8640000" cy="754380"/>
          </a:xfrm>
          <a:prstGeom prst="rect">
            <a:avLst/>
          </a:prstGeom>
        </p:spPr>
        <p:txBody>
          <a:bodyPr vert="horz" lIns="0" tIns="0" rIns="0" bIns="0" rtlCol="0" anchor="ctr">
            <a:noAutofit/>
          </a:bodyPr>
          <a:lstStyle/>
          <a:p>
            <a:r>
              <a:rPr lang="de-DE" dirty="0"/>
              <a:t>Mastertitelformat bearbeiten</a:t>
            </a:r>
            <a:endParaRPr lang="en-US" dirty="0"/>
          </a:p>
        </p:txBody>
      </p:sp>
      <p:sp>
        <p:nvSpPr>
          <p:cNvPr id="3" name="Text Placeholder 2"/>
          <p:cNvSpPr>
            <a:spLocks noGrp="1"/>
          </p:cNvSpPr>
          <p:nvPr>
            <p:ph type="body" idx="1"/>
          </p:nvPr>
        </p:nvSpPr>
        <p:spPr>
          <a:xfrm>
            <a:off x="2304000" y="1980000"/>
            <a:ext cx="8640000" cy="3600000"/>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Textfeld 6">
            <a:extLst>
              <a:ext uri="{FF2B5EF4-FFF2-40B4-BE49-F238E27FC236}">
                <a16:creationId xmlns="" xmlns:a16="http://schemas.microsoft.com/office/drawing/2014/main" id="{1B3A4503-3CF3-A24E-828B-52D602E4DE4A}"/>
              </a:ext>
            </a:extLst>
          </p:cNvPr>
          <p:cNvSpPr txBox="1"/>
          <p:nvPr userDrawn="1"/>
        </p:nvSpPr>
        <p:spPr>
          <a:xfrm>
            <a:off x="751840" y="91440"/>
            <a:ext cx="0" cy="0"/>
          </a:xfrm>
          <a:prstGeom prst="rect">
            <a:avLst/>
          </a:prstGeom>
          <a:noFill/>
        </p:spPr>
        <p:txBody>
          <a:bodyPr wrap="none" lIns="0" tIns="0" rIns="0" bIns="0" rtlCol="0">
            <a:noAutofit/>
          </a:bodyPr>
          <a:lstStyle/>
          <a:p>
            <a:pPr marL="171450" indent="-171450" defTabSz="457200">
              <a:lnSpc>
                <a:spcPct val="110000"/>
              </a:lnSpc>
              <a:buClr>
                <a:srgbClr val="004558"/>
              </a:buClr>
              <a:buSzPct val="90000"/>
              <a:buFont typeface="Apple Symbols" panose="02000000000000000000" pitchFamily="2" charset="-79"/>
              <a:buChar char="⊕"/>
            </a:pPr>
            <a:endParaRPr lang="de-DE" sz="1600" dirty="0">
              <a:solidFill>
                <a:srgbClr val="323232"/>
              </a:solidFill>
            </a:endParaRPr>
          </a:p>
        </p:txBody>
      </p:sp>
    </p:spTree>
    <p:extLst>
      <p:ext uri="{BB962C8B-B14F-4D97-AF65-F5344CB8AC3E}">
        <p14:creationId xmlns:p14="http://schemas.microsoft.com/office/powerpoint/2010/main" val="1240679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100000"/>
        </a:lnSpc>
        <a:spcBef>
          <a:spcPct val="0"/>
        </a:spcBef>
        <a:buNone/>
        <a:defRPr sz="2600" b="1" i="0" kern="1200" spc="40" baseline="0">
          <a:solidFill>
            <a:schemeClr val="accent1"/>
          </a:solidFill>
          <a:latin typeface="+mj-lt"/>
          <a:ea typeface="+mj-ea"/>
          <a:cs typeface="Calibri" panose="020F0502020204030204" pitchFamily="34" charset="0"/>
        </a:defRPr>
      </a:lvl1pPr>
    </p:titleStyle>
    <p:bodyStyle>
      <a:lvl1pPr marL="180000" indent="-180000" algn="l" defTabSz="914400" rtl="0" eaLnBrk="1" latinLnBrk="0" hangingPunct="1">
        <a:lnSpc>
          <a:spcPct val="110000"/>
        </a:lnSpc>
        <a:spcBef>
          <a:spcPts val="800"/>
        </a:spcBef>
        <a:buClr>
          <a:schemeClr val="accent1"/>
        </a:buClr>
        <a:buSzPct val="80000"/>
        <a:buFont typeface="Wingdings" pitchFamily="2" charset="2"/>
        <a:buChar char="ü"/>
        <a:defRPr sz="1600" kern="1200" baseline="0">
          <a:solidFill>
            <a:schemeClr val="tx1"/>
          </a:solidFill>
          <a:latin typeface="+mn-lt"/>
          <a:ea typeface="+mn-ea"/>
          <a:cs typeface="+mn-cs"/>
        </a:defRPr>
      </a:lvl1pPr>
      <a:lvl2pPr marL="352800" indent="-172800" algn="l" defTabSz="914400" rtl="0" eaLnBrk="1" latinLnBrk="0" hangingPunct="1">
        <a:lnSpc>
          <a:spcPct val="110000"/>
        </a:lnSpc>
        <a:spcBef>
          <a:spcPts val="520"/>
        </a:spcBef>
        <a:buClr>
          <a:schemeClr val="accent1"/>
        </a:buClr>
        <a:buSzPct val="80000"/>
        <a:buFont typeface="Wingdings" pitchFamily="2" charset="2"/>
        <a:buChar char="ü"/>
        <a:defRPr sz="1400" kern="1200" baseline="0">
          <a:solidFill>
            <a:schemeClr val="tx1"/>
          </a:solidFill>
          <a:latin typeface="+mn-lt"/>
          <a:ea typeface="+mn-ea"/>
          <a:cs typeface="+mn-cs"/>
        </a:defRPr>
      </a:lvl2pPr>
      <a:lvl3pPr marL="504000" indent="-151200" algn="l" defTabSz="914400" rtl="0" eaLnBrk="1" latinLnBrk="0" hangingPunct="1">
        <a:lnSpc>
          <a:spcPct val="110000"/>
        </a:lnSpc>
        <a:spcBef>
          <a:spcPts val="420"/>
        </a:spcBef>
        <a:buClr>
          <a:schemeClr val="accent1"/>
        </a:buClr>
        <a:buSzPct val="80000"/>
        <a:buFont typeface="Wingdings" pitchFamily="2" charset="2"/>
        <a:buChar char="ü"/>
        <a:defRPr sz="1200" kern="1200" baseline="0">
          <a:solidFill>
            <a:schemeClr val="tx1"/>
          </a:solidFill>
          <a:latin typeface="+mn-lt"/>
          <a:ea typeface="+mn-ea"/>
          <a:cs typeface="+mn-cs"/>
        </a:defRPr>
      </a:lvl3pPr>
      <a:lvl4pPr marL="648000" indent="-136800" algn="l" defTabSz="914400" rtl="0" eaLnBrk="1" latinLnBrk="0" hangingPunct="1">
        <a:lnSpc>
          <a:spcPct val="110000"/>
        </a:lnSpc>
        <a:spcBef>
          <a:spcPts val="380"/>
        </a:spcBef>
        <a:buClr>
          <a:schemeClr val="accent1"/>
        </a:buClr>
        <a:buSzPct val="80000"/>
        <a:buFont typeface="Wingdings" pitchFamily="2" charset="2"/>
        <a:buChar char="ü"/>
        <a:defRPr sz="1050" kern="1200" baseline="0">
          <a:solidFill>
            <a:schemeClr val="tx1"/>
          </a:solidFill>
          <a:latin typeface="+mn-lt"/>
          <a:ea typeface="+mn-ea"/>
          <a:cs typeface="+mn-cs"/>
        </a:defRPr>
      </a:lvl4pPr>
      <a:lvl5pPr marL="784800" indent="-118800" algn="l" defTabSz="914400" rtl="0" eaLnBrk="1" latinLnBrk="0" hangingPunct="1">
        <a:lnSpc>
          <a:spcPct val="110000"/>
        </a:lnSpc>
        <a:spcBef>
          <a:spcPts val="380"/>
        </a:spcBef>
        <a:buClr>
          <a:schemeClr val="accent1"/>
        </a:buClr>
        <a:buSzPct val="80000"/>
        <a:buFont typeface="Wingdings" pitchFamily="2" charset="2"/>
        <a:buChar char="ü"/>
        <a:defRPr sz="9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solidFill>
                  <a:srgbClr val="006E8C"/>
                </a:solidFill>
              </a:rPr>
              <a:t>Modul </a:t>
            </a:r>
            <a:r>
              <a:rPr lang="de-DE" dirty="0" smtClean="0">
                <a:solidFill>
                  <a:srgbClr val="006E8C"/>
                </a:solidFill>
              </a:rPr>
              <a:t>2</a:t>
            </a:r>
            <a:endParaRPr lang="de-DE" dirty="0">
              <a:solidFill>
                <a:srgbClr val="006E8C"/>
              </a:solidFill>
            </a:endParaRPr>
          </a:p>
        </p:txBody>
      </p:sp>
      <p:sp>
        <p:nvSpPr>
          <p:cNvPr id="6" name="Inhaltsplatzhalter 5"/>
          <p:cNvSpPr>
            <a:spLocks noGrp="1"/>
          </p:cNvSpPr>
          <p:nvPr>
            <p:ph idx="1"/>
          </p:nvPr>
        </p:nvSpPr>
        <p:spPr/>
        <p:txBody>
          <a:bodyPr/>
          <a:lstStyle/>
          <a:p>
            <a:r>
              <a:rPr lang="de-DE" dirty="0">
                <a:solidFill>
                  <a:srgbClr val="006E8C"/>
                </a:solidFill>
              </a:rPr>
              <a:t>Was ist eigentlich genau ein Recht?</a:t>
            </a:r>
          </a:p>
          <a:p>
            <a:r>
              <a:rPr lang="de-DE" dirty="0">
                <a:solidFill>
                  <a:srgbClr val="006E8C"/>
                </a:solidFill>
              </a:rPr>
              <a:t>Beteiligungsrechte: Überblick über die verschieden Rechtsquellen</a:t>
            </a:r>
          </a:p>
          <a:p>
            <a:r>
              <a:rPr lang="de-DE" dirty="0">
                <a:solidFill>
                  <a:srgbClr val="006E8C"/>
                </a:solidFill>
              </a:rPr>
              <a:t>§ 18a </a:t>
            </a:r>
            <a:r>
              <a:rPr lang="de-DE" dirty="0" err="1">
                <a:solidFill>
                  <a:srgbClr val="006E8C"/>
                </a:solidFill>
              </a:rPr>
              <a:t>BbgKVerf</a:t>
            </a:r>
            <a:r>
              <a:rPr lang="de-DE" dirty="0">
                <a:solidFill>
                  <a:srgbClr val="006E8C"/>
                </a:solidFill>
              </a:rPr>
              <a:t> im Kontext nationaler und internationaler Rechtsprechung und seine Durchsetzbarkeit</a:t>
            </a:r>
          </a:p>
          <a:p>
            <a:endParaRPr lang="de-DE" dirty="0">
              <a:solidFill>
                <a:srgbClr val="006E8C"/>
              </a:solidFill>
            </a:endParaRPr>
          </a:p>
        </p:txBody>
      </p:sp>
      <p:sp>
        <p:nvSpPr>
          <p:cNvPr id="7" name="Inhaltsplatzhalter 6"/>
          <p:cNvSpPr>
            <a:spLocks noGrp="1"/>
          </p:cNvSpPr>
          <p:nvPr>
            <p:ph idx="10"/>
          </p:nvPr>
        </p:nvSpPr>
        <p:spPr/>
        <p:txBody>
          <a:bodyPr/>
          <a:lstStyle/>
          <a:p>
            <a:r>
              <a:rPr lang="de-DE" dirty="0">
                <a:solidFill>
                  <a:srgbClr val="006E8C"/>
                </a:solidFill>
              </a:rPr>
              <a:t>Rollen in Beteiligungsprozessen</a:t>
            </a:r>
          </a:p>
          <a:p>
            <a:r>
              <a:rPr lang="de-DE" dirty="0">
                <a:solidFill>
                  <a:srgbClr val="006E8C"/>
                </a:solidFill>
              </a:rPr>
              <a:t>Zielgruppen: Wir schärfen unseren Blick</a:t>
            </a:r>
          </a:p>
          <a:p>
            <a:pPr lvl="1"/>
            <a:r>
              <a:rPr lang="de-DE" dirty="0">
                <a:solidFill>
                  <a:srgbClr val="006E8C"/>
                </a:solidFill>
              </a:rPr>
              <a:t>Zugänge</a:t>
            </a:r>
          </a:p>
          <a:p>
            <a:pPr lvl="1"/>
            <a:r>
              <a:rPr lang="de-DE" dirty="0">
                <a:solidFill>
                  <a:srgbClr val="006E8C"/>
                </a:solidFill>
              </a:rPr>
              <a:t>Diversität: Ein- und Ausschlüsse</a:t>
            </a:r>
          </a:p>
          <a:p>
            <a:pPr lvl="1"/>
            <a:r>
              <a:rPr lang="de-DE" dirty="0">
                <a:solidFill>
                  <a:srgbClr val="006E8C"/>
                </a:solidFill>
              </a:rPr>
              <a:t>Anknüpfungspunkte politischer Prozesse an die eigene Lebenswelt</a:t>
            </a:r>
          </a:p>
          <a:p>
            <a:endParaRPr lang="de-DE" dirty="0">
              <a:solidFill>
                <a:srgbClr val="006E8C"/>
              </a:solidFill>
            </a:endParaRPr>
          </a:p>
        </p:txBody>
      </p:sp>
      <p:sp>
        <p:nvSpPr>
          <p:cNvPr id="8" name="Textplatzhalter 7"/>
          <p:cNvSpPr>
            <a:spLocks noGrp="1"/>
          </p:cNvSpPr>
          <p:nvPr>
            <p:ph type="body" sz="quarter" idx="11"/>
          </p:nvPr>
        </p:nvSpPr>
        <p:spPr/>
        <p:txBody>
          <a:bodyPr/>
          <a:lstStyle/>
          <a:p>
            <a:r>
              <a:rPr lang="de-DE" dirty="0">
                <a:solidFill>
                  <a:srgbClr val="006E8C"/>
                </a:solidFill>
              </a:rPr>
              <a:t>Rechtlicher </a:t>
            </a:r>
            <a:r>
              <a:rPr lang="de-DE" dirty="0" smtClean="0">
                <a:solidFill>
                  <a:srgbClr val="006E8C"/>
                </a:solidFill>
              </a:rPr>
              <a:t>Rahmen</a:t>
            </a:r>
            <a:endParaRPr lang="de-DE" dirty="0">
              <a:solidFill>
                <a:srgbClr val="006E8C"/>
              </a:solidFill>
            </a:endParaRPr>
          </a:p>
        </p:txBody>
      </p:sp>
      <p:sp>
        <p:nvSpPr>
          <p:cNvPr id="9" name="Textplatzhalter 8"/>
          <p:cNvSpPr>
            <a:spLocks noGrp="1"/>
          </p:cNvSpPr>
          <p:nvPr>
            <p:ph type="body" sz="quarter" idx="12"/>
          </p:nvPr>
        </p:nvSpPr>
        <p:spPr/>
        <p:txBody>
          <a:bodyPr/>
          <a:lstStyle/>
          <a:p>
            <a:r>
              <a:rPr lang="de-DE" dirty="0">
                <a:solidFill>
                  <a:srgbClr val="006E8C"/>
                </a:solidFill>
              </a:rPr>
              <a:t>Rollen und </a:t>
            </a:r>
            <a:r>
              <a:rPr lang="de-DE" dirty="0" smtClean="0">
                <a:solidFill>
                  <a:srgbClr val="006E8C"/>
                </a:solidFill>
              </a:rPr>
              <a:t>Zielgruppe</a:t>
            </a:r>
            <a:endParaRPr lang="de-DE" dirty="0">
              <a:solidFill>
                <a:srgbClr val="006E8C"/>
              </a:solidFill>
            </a:endParaRPr>
          </a:p>
        </p:txBody>
      </p:sp>
    </p:spTree>
    <p:extLst>
      <p:ext uri="{BB962C8B-B14F-4D97-AF65-F5344CB8AC3E}">
        <p14:creationId xmlns:p14="http://schemas.microsoft.com/office/powerpoint/2010/main" val="677140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221704" y="1225620"/>
            <a:ext cx="8640000" cy="754380"/>
          </a:xfrm>
        </p:spPr>
        <p:txBody>
          <a:bodyPr/>
          <a:lstStyle/>
          <a:p>
            <a:r>
              <a:rPr lang="de-DE" dirty="0" smtClean="0"/>
              <a:t>Grundlagen der Kinder- &amp; Jugendbeteiligung</a:t>
            </a:r>
            <a:endParaRPr lang="de-DE" dirty="0"/>
          </a:p>
        </p:txBody>
      </p:sp>
      <p:sp>
        <p:nvSpPr>
          <p:cNvPr id="9" name="Inhaltsplatzhalter 8"/>
          <p:cNvSpPr>
            <a:spLocks noGrp="1"/>
          </p:cNvSpPr>
          <p:nvPr>
            <p:ph idx="1"/>
          </p:nvPr>
        </p:nvSpPr>
        <p:spPr>
          <a:xfrm>
            <a:off x="2039112" y="2267712"/>
            <a:ext cx="9464040" cy="3529584"/>
          </a:xfrm>
          <a:prstGeom prst="rect">
            <a:avLst/>
          </a:prstGeom>
          <a:solidFill>
            <a:schemeClr val="bg1">
              <a:lumMod val="75000"/>
            </a:schemeClr>
          </a:solidFill>
          <a:ln w="38100">
            <a:solidFill>
              <a:schemeClr val="bg2"/>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de-DE" dirty="0" smtClean="0">
                <a:solidFill>
                  <a:schemeClr val="tx1"/>
                </a:solidFill>
              </a:rPr>
              <a:t>  § 18 a </a:t>
            </a:r>
            <a:r>
              <a:rPr lang="de-DE" dirty="0" err="1" smtClean="0">
                <a:solidFill>
                  <a:schemeClr val="tx1"/>
                </a:solidFill>
              </a:rPr>
              <a:t>BbgKVerf</a:t>
            </a:r>
            <a:r>
              <a:rPr lang="de-DE" dirty="0" smtClean="0">
                <a:solidFill>
                  <a:schemeClr val="tx1"/>
                </a:solidFill>
              </a:rPr>
              <a:t> </a:t>
            </a:r>
          </a:p>
          <a:p>
            <a:pPr>
              <a:buClrTx/>
              <a:buFont typeface="Wingdings" panose="05000000000000000000" pitchFamily="2" charset="2"/>
              <a:buChar char="§"/>
            </a:pPr>
            <a:r>
              <a:rPr lang="de-DE" dirty="0">
                <a:solidFill>
                  <a:schemeClr val="tx1"/>
                </a:solidFill>
              </a:rPr>
              <a:t>(1) Die Gemeinde sichert Kindern und Jugendlichen in allen sie berührenden Gemeindeangelegenheiten Beteiligungs- und Mitwirkungsrechte.</a:t>
            </a:r>
          </a:p>
          <a:p>
            <a:pPr>
              <a:buClrTx/>
              <a:buFont typeface="Wingdings" panose="05000000000000000000" pitchFamily="2" charset="2"/>
              <a:buChar char="§"/>
            </a:pPr>
            <a:r>
              <a:rPr lang="de-DE" dirty="0">
                <a:solidFill>
                  <a:schemeClr val="tx1"/>
                </a:solidFill>
              </a:rPr>
              <a:t>(2) Die Hauptsatzung bestimmt, welche Formen zur eigenständigen Mitwirkung von Kindern und Jugendlichen in der Gemeinde geschaffen werden. Kinder und Jugendliche sind an der Entwicklung der Formen angemessen zu beteiligen.</a:t>
            </a:r>
          </a:p>
          <a:p>
            <a:pPr>
              <a:buClrTx/>
              <a:buFont typeface="Wingdings" panose="05000000000000000000" pitchFamily="2" charset="2"/>
              <a:buChar char="§"/>
            </a:pPr>
            <a:r>
              <a:rPr lang="de-DE" dirty="0">
                <a:solidFill>
                  <a:schemeClr val="tx1"/>
                </a:solidFill>
              </a:rPr>
              <a:t>(3) Die Gemeindevertretung kann einen Beauftragten für Angelegenheiten von Kindern und Jugendlichen benennen. Für den Beauftragten gilt § 18 Absatz 3 entsprechend.</a:t>
            </a:r>
          </a:p>
          <a:p>
            <a:pPr>
              <a:buClrTx/>
              <a:buFont typeface="Wingdings" panose="05000000000000000000" pitchFamily="2" charset="2"/>
              <a:buChar char="§"/>
            </a:pPr>
            <a:r>
              <a:rPr lang="de-DE" dirty="0">
                <a:solidFill>
                  <a:schemeClr val="tx1"/>
                </a:solidFill>
              </a:rPr>
              <a:t>(4) Bei der Durchführung von Planungen und Vorhaben, die die Interessen von Kindern und Jugendlichen berühren, soll die Gemeinde in geeigneter Weise vermerken, wie sie die Beteiligung nach Absatz 1 durchgeführt hat</a:t>
            </a:r>
            <a:r>
              <a:rPr lang="de-DE" dirty="0" smtClean="0">
                <a:solidFill>
                  <a:schemeClr val="tx1"/>
                </a:solidFill>
              </a:rPr>
              <a:t>.</a:t>
            </a:r>
            <a:endParaRPr lang="de-DE" dirty="0">
              <a:solidFill>
                <a:schemeClr val="tx1"/>
              </a:solidFill>
            </a:endParaRPr>
          </a:p>
        </p:txBody>
      </p:sp>
      <p:sp>
        <p:nvSpPr>
          <p:cNvPr id="12" name="Doppelte Welle 11"/>
          <p:cNvSpPr/>
          <p:nvPr/>
        </p:nvSpPr>
        <p:spPr>
          <a:xfrm>
            <a:off x="7287768" y="1787976"/>
            <a:ext cx="4215384" cy="85039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srgbClr val="FFFFFF"/>
                </a:solidFill>
              </a:rPr>
              <a:t>Brandenburgische Kommunalverfassung (</a:t>
            </a:r>
            <a:r>
              <a:rPr lang="de-DE" dirty="0" err="1">
                <a:solidFill>
                  <a:srgbClr val="FFFFFF"/>
                </a:solidFill>
              </a:rPr>
              <a:t>BbgKVerf</a:t>
            </a:r>
            <a:r>
              <a:rPr lang="de-DE" dirty="0">
                <a:solidFill>
                  <a:srgbClr val="FFFFFF"/>
                </a:solidFill>
              </a:rPr>
              <a:t>)</a:t>
            </a:r>
          </a:p>
        </p:txBody>
      </p:sp>
    </p:spTree>
    <p:extLst>
      <p:ext uri="{BB962C8B-B14F-4D97-AF65-F5344CB8AC3E}">
        <p14:creationId xmlns:p14="http://schemas.microsoft.com/office/powerpoint/2010/main" val="613814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657547" y="1005081"/>
            <a:ext cx="8640000" cy="754380"/>
          </a:xfrm>
        </p:spPr>
        <p:txBody>
          <a:bodyPr/>
          <a:lstStyle/>
          <a:p>
            <a:r>
              <a:rPr lang="de-DE" dirty="0" smtClean="0"/>
              <a:t>Grundlagen der Kinder- &amp; Jugendbeteiligung</a:t>
            </a:r>
            <a:endParaRPr lang="de-DE" dirty="0"/>
          </a:p>
        </p:txBody>
      </p:sp>
      <p:sp>
        <p:nvSpPr>
          <p:cNvPr id="12" name="Doppelte Welle 11"/>
          <p:cNvSpPr/>
          <p:nvPr/>
        </p:nvSpPr>
        <p:spPr>
          <a:xfrm>
            <a:off x="4565133" y="2037971"/>
            <a:ext cx="4215384" cy="85039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srgbClr val="FFFFFF"/>
                </a:solidFill>
              </a:rPr>
              <a:t>Brandenburgische </a:t>
            </a:r>
            <a:r>
              <a:rPr lang="de-DE" dirty="0" smtClean="0">
                <a:solidFill>
                  <a:srgbClr val="FFFFFF"/>
                </a:solidFill>
              </a:rPr>
              <a:t>Kommunalverfassung</a:t>
            </a:r>
          </a:p>
          <a:p>
            <a:pPr algn="ctr" defTabSz="457200"/>
            <a:r>
              <a:rPr lang="de-DE" dirty="0" smtClean="0">
                <a:solidFill>
                  <a:srgbClr val="FFFFFF"/>
                </a:solidFill>
              </a:rPr>
              <a:t>Wer „wacht“ über 18a?</a:t>
            </a:r>
            <a:endParaRPr lang="de-DE" dirty="0">
              <a:solidFill>
                <a:srgbClr val="FFFFFF"/>
              </a:solidFill>
            </a:endParaRPr>
          </a:p>
        </p:txBody>
      </p:sp>
      <p:sp>
        <p:nvSpPr>
          <p:cNvPr id="7" name="Textfeld 6"/>
          <p:cNvSpPr txBox="1"/>
          <p:nvPr/>
        </p:nvSpPr>
        <p:spPr>
          <a:xfrm>
            <a:off x="3654392" y="3279006"/>
            <a:ext cx="4928134" cy="914400"/>
          </a:xfrm>
          <a:prstGeom prst="rect">
            <a:avLst/>
          </a:prstGeom>
          <a:noFill/>
        </p:spPr>
        <p:txBody>
          <a:bodyPr wrap="none" lIns="0" tIns="0" rIns="0" bIns="0" rtlCol="0">
            <a:noAutofit/>
          </a:bodyPr>
          <a:lstStyle/>
          <a:p>
            <a:pPr marL="342900" indent="-342900" algn="just">
              <a:lnSpc>
                <a:spcPct val="110000"/>
              </a:lnSpc>
              <a:buClr>
                <a:schemeClr val="tx2"/>
              </a:buClr>
              <a:buSzPct val="90000"/>
              <a:buFont typeface="Wingdings" panose="05000000000000000000" pitchFamily="2" charset="2"/>
              <a:buChar char="Ø"/>
            </a:pPr>
            <a:r>
              <a:rPr lang="de-DE" sz="1600" b="1" dirty="0">
                <a:solidFill>
                  <a:srgbClr val="006E8C"/>
                </a:solidFill>
              </a:rPr>
              <a:t>Die Kommunalaufsicht kann bei Defiziten in der Umsetzung von </a:t>
            </a:r>
          </a:p>
          <a:p>
            <a:pPr algn="just">
              <a:lnSpc>
                <a:spcPct val="110000"/>
              </a:lnSpc>
              <a:buClr>
                <a:schemeClr val="tx2"/>
              </a:buClr>
              <a:buSzPct val="90000"/>
            </a:pPr>
            <a:r>
              <a:rPr lang="de-DE" sz="1600" b="1" dirty="0" smtClean="0">
                <a:solidFill>
                  <a:srgbClr val="006E8C"/>
                </a:solidFill>
              </a:rPr>
              <a:t>	§ </a:t>
            </a:r>
            <a:r>
              <a:rPr lang="de-DE" sz="1600" b="1" dirty="0">
                <a:solidFill>
                  <a:srgbClr val="006E8C"/>
                </a:solidFill>
              </a:rPr>
              <a:t>18a aktiv werden, ist dazu aber nicht Verpflichtet.</a:t>
            </a:r>
          </a:p>
          <a:p>
            <a:pPr marL="342900" indent="-342900" algn="just">
              <a:lnSpc>
                <a:spcPct val="110000"/>
              </a:lnSpc>
              <a:buClr>
                <a:schemeClr val="tx2"/>
              </a:buClr>
              <a:buSzPct val="90000"/>
              <a:buFont typeface="Wingdings" panose="05000000000000000000" pitchFamily="2" charset="2"/>
              <a:buChar char="Ø"/>
            </a:pPr>
            <a:endParaRPr lang="de-DE" sz="1600" b="1" dirty="0">
              <a:solidFill>
                <a:srgbClr val="006E8C"/>
              </a:solidFill>
            </a:endParaRPr>
          </a:p>
          <a:p>
            <a:pPr marL="342900" indent="-342900" algn="just">
              <a:lnSpc>
                <a:spcPct val="110000"/>
              </a:lnSpc>
              <a:buClr>
                <a:schemeClr val="tx2"/>
              </a:buClr>
              <a:buSzPct val="90000"/>
              <a:buFont typeface="Wingdings" panose="05000000000000000000" pitchFamily="2" charset="2"/>
              <a:buChar char="Ø"/>
            </a:pPr>
            <a:r>
              <a:rPr lang="de-DE" sz="1600" b="1" dirty="0">
                <a:solidFill>
                  <a:srgbClr val="006E8C"/>
                </a:solidFill>
              </a:rPr>
              <a:t>Den Bürgerinnen und Bürgern steht der Rechtsweg grundsätzlich </a:t>
            </a:r>
          </a:p>
          <a:p>
            <a:pPr algn="just">
              <a:lnSpc>
                <a:spcPct val="110000"/>
              </a:lnSpc>
              <a:buClr>
                <a:schemeClr val="tx2"/>
              </a:buClr>
              <a:buSzPct val="90000"/>
            </a:pPr>
            <a:r>
              <a:rPr lang="de-DE" sz="1600" b="1" dirty="0" smtClean="0">
                <a:solidFill>
                  <a:srgbClr val="006E8C"/>
                </a:solidFill>
              </a:rPr>
              <a:t>	offen</a:t>
            </a:r>
            <a:r>
              <a:rPr lang="de-DE" sz="1600" b="1" dirty="0">
                <a:solidFill>
                  <a:srgbClr val="006E8C"/>
                </a:solidFill>
              </a:rPr>
              <a:t>, von Kindern und Jugendlichen kann der Rechtsweg </a:t>
            </a:r>
          </a:p>
          <a:p>
            <a:pPr algn="just">
              <a:lnSpc>
                <a:spcPct val="110000"/>
              </a:lnSpc>
              <a:buClr>
                <a:schemeClr val="tx2"/>
              </a:buClr>
              <a:buSzPct val="90000"/>
            </a:pPr>
            <a:r>
              <a:rPr lang="de-DE" sz="1600" b="1" dirty="0" smtClean="0">
                <a:solidFill>
                  <a:srgbClr val="006E8C"/>
                </a:solidFill>
              </a:rPr>
              <a:t>	aber </a:t>
            </a:r>
            <a:r>
              <a:rPr lang="de-DE" sz="1600" b="1" dirty="0">
                <a:solidFill>
                  <a:srgbClr val="006E8C"/>
                </a:solidFill>
              </a:rPr>
              <a:t>nicht allein, sondern nur mit ihren Sorgeberechtigten </a:t>
            </a:r>
          </a:p>
          <a:p>
            <a:pPr algn="just">
              <a:lnSpc>
                <a:spcPct val="110000"/>
              </a:lnSpc>
              <a:buClr>
                <a:schemeClr val="tx2"/>
              </a:buClr>
              <a:buSzPct val="90000"/>
            </a:pPr>
            <a:r>
              <a:rPr lang="de-DE" sz="1600" b="1" dirty="0" smtClean="0">
                <a:solidFill>
                  <a:srgbClr val="006E8C"/>
                </a:solidFill>
              </a:rPr>
              <a:t>	beschritten </a:t>
            </a:r>
            <a:r>
              <a:rPr lang="de-DE" sz="1600" b="1" dirty="0">
                <a:solidFill>
                  <a:srgbClr val="006E8C"/>
                </a:solidFill>
              </a:rPr>
              <a:t>werden. </a:t>
            </a:r>
            <a:endParaRPr lang="de-DE" sz="1600" b="1" dirty="0">
              <a:solidFill>
                <a:srgbClr val="006E8C"/>
              </a:solidFill>
            </a:endParaRPr>
          </a:p>
        </p:txBody>
      </p:sp>
    </p:spTree>
    <p:extLst>
      <p:ext uri="{BB962C8B-B14F-4D97-AF65-F5344CB8AC3E}">
        <p14:creationId xmlns:p14="http://schemas.microsoft.com/office/powerpoint/2010/main" val="2661989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ern mit 5 Zacken 4"/>
          <p:cNvSpPr/>
          <p:nvPr/>
        </p:nvSpPr>
        <p:spPr>
          <a:xfrm>
            <a:off x="8648854" y="1152152"/>
            <a:ext cx="2295144" cy="2121400"/>
          </a:xfrm>
          <a:prstGeom prst="star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a:solidFill>
                <a:srgbClr val="FFFFFF"/>
              </a:solidFill>
            </a:endParaRPr>
          </a:p>
        </p:txBody>
      </p:sp>
      <p:sp>
        <p:nvSpPr>
          <p:cNvPr id="3" name="Titel 2"/>
          <p:cNvSpPr>
            <a:spLocks noGrp="1"/>
          </p:cNvSpPr>
          <p:nvPr>
            <p:ph type="ctrTitle"/>
          </p:nvPr>
        </p:nvSpPr>
        <p:spPr>
          <a:xfrm>
            <a:off x="2404582" y="1577587"/>
            <a:ext cx="8640000" cy="1800677"/>
          </a:xfrm>
        </p:spPr>
        <p:txBody>
          <a:bodyPr/>
          <a:lstStyle/>
          <a:p>
            <a:r>
              <a:rPr lang="de-DE" dirty="0" smtClean="0"/>
              <a:t>Rechtliche Grundlagen</a:t>
            </a:r>
            <a:endParaRPr lang="de-DE" dirty="0"/>
          </a:p>
        </p:txBody>
      </p:sp>
      <p:sp>
        <p:nvSpPr>
          <p:cNvPr id="4" name="Untertitel 3"/>
          <p:cNvSpPr>
            <a:spLocks noGrp="1"/>
          </p:cNvSpPr>
          <p:nvPr>
            <p:ph type="subTitle" idx="1"/>
          </p:nvPr>
        </p:nvSpPr>
        <p:spPr>
          <a:xfrm>
            <a:off x="3380293" y="3591152"/>
            <a:ext cx="7595505" cy="384240"/>
          </a:xfrm>
        </p:spPr>
        <p:txBody>
          <a:bodyPr/>
          <a:lstStyle/>
          <a:p>
            <a:r>
              <a:rPr lang="de-DE" dirty="0" smtClean="0"/>
              <a:t>Kinder- und Jugendbeteiligung ist einen Rechtsanspruch</a:t>
            </a:r>
            <a:endParaRPr lang="de-DE" dirty="0"/>
          </a:p>
        </p:txBody>
      </p:sp>
    </p:spTree>
    <p:extLst>
      <p:ext uri="{BB962C8B-B14F-4D97-AF65-F5344CB8AC3E}">
        <p14:creationId xmlns:p14="http://schemas.microsoft.com/office/powerpoint/2010/main" val="3635465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solidFill>
                  <a:srgbClr val="006E8C"/>
                </a:solidFill>
              </a:rPr>
              <a:t>Was sind Rechte? – zwei grundsätzliche Antworten</a:t>
            </a:r>
            <a:endParaRPr lang="de-DE" dirty="0">
              <a:solidFill>
                <a:srgbClr val="006E8C"/>
              </a:solidFill>
            </a:endParaRPr>
          </a:p>
        </p:txBody>
      </p:sp>
      <p:sp>
        <p:nvSpPr>
          <p:cNvPr id="4" name="Textplatzhalter 3"/>
          <p:cNvSpPr>
            <a:spLocks noGrp="1"/>
          </p:cNvSpPr>
          <p:nvPr>
            <p:ph idx="1"/>
          </p:nvPr>
        </p:nvSpPr>
        <p:spPr>
          <a:xfrm>
            <a:off x="2304000" y="1834379"/>
            <a:ext cx="4138753" cy="4064975"/>
          </a:xfrm>
        </p:spPr>
        <p:txBody>
          <a:bodyPr/>
          <a:lstStyle/>
          <a:p>
            <a:pPr marL="0" indent="0">
              <a:lnSpc>
                <a:spcPct val="100000"/>
              </a:lnSpc>
              <a:buNone/>
            </a:pPr>
            <a:r>
              <a:rPr lang="de-DE" i="1" dirty="0" smtClean="0">
                <a:solidFill>
                  <a:srgbClr val="006E8C"/>
                </a:solidFill>
              </a:rPr>
              <a:t>Erstens:</a:t>
            </a:r>
            <a:r>
              <a:rPr lang="de-DE" dirty="0" smtClean="0">
                <a:solidFill>
                  <a:srgbClr val="006E8C"/>
                </a:solidFill>
              </a:rPr>
              <a:t> Der Rechtsbegriff hat drei Komponenten:</a:t>
            </a:r>
          </a:p>
          <a:p>
            <a:pPr>
              <a:lnSpc>
                <a:spcPct val="100000"/>
              </a:lnSpc>
              <a:spcBef>
                <a:spcPts val="0"/>
              </a:spcBef>
              <a:buFont typeface="Wingdings" panose="05000000000000000000" pitchFamily="2" charset="2"/>
              <a:buChar char="§"/>
            </a:pPr>
            <a:r>
              <a:rPr lang="de-DE" dirty="0" smtClean="0">
                <a:solidFill>
                  <a:srgbClr val="006E8C"/>
                </a:solidFill>
              </a:rPr>
              <a:t>den Anspruch</a:t>
            </a:r>
          </a:p>
          <a:p>
            <a:pPr>
              <a:lnSpc>
                <a:spcPct val="100000"/>
              </a:lnSpc>
              <a:spcBef>
                <a:spcPts val="0"/>
              </a:spcBef>
              <a:buFont typeface="Wingdings" panose="05000000000000000000" pitchFamily="2" charset="2"/>
              <a:buChar char="§"/>
            </a:pPr>
            <a:r>
              <a:rPr lang="de-DE" dirty="0">
                <a:solidFill>
                  <a:srgbClr val="006E8C"/>
                </a:solidFill>
              </a:rPr>
              <a:t>d</a:t>
            </a:r>
            <a:r>
              <a:rPr lang="de-DE" dirty="0" smtClean="0">
                <a:solidFill>
                  <a:srgbClr val="006E8C"/>
                </a:solidFill>
              </a:rPr>
              <a:t>en normativen Rahmen</a:t>
            </a:r>
          </a:p>
          <a:p>
            <a:pPr>
              <a:lnSpc>
                <a:spcPct val="100000"/>
              </a:lnSpc>
              <a:spcBef>
                <a:spcPts val="0"/>
              </a:spcBef>
              <a:buFont typeface="Wingdings" panose="05000000000000000000" pitchFamily="2" charset="2"/>
              <a:buChar char="§"/>
            </a:pPr>
            <a:r>
              <a:rPr lang="de-DE" dirty="0" smtClean="0">
                <a:solidFill>
                  <a:srgbClr val="006E8C"/>
                </a:solidFill>
              </a:rPr>
              <a:t>die Legitimation</a:t>
            </a:r>
          </a:p>
          <a:p>
            <a:pPr marL="0" indent="0">
              <a:lnSpc>
                <a:spcPct val="100000"/>
              </a:lnSpc>
              <a:buNone/>
            </a:pPr>
            <a:r>
              <a:rPr lang="de-DE" dirty="0" smtClean="0">
                <a:solidFill>
                  <a:srgbClr val="006E8C"/>
                </a:solidFill>
              </a:rPr>
              <a:t>Menschen, die sich auf ein Recht berufen, verlangen etwas, was sie für berechtigt halten. Dabei berufen sie sich auf einen abgesprochenen, normativen Rahmen, der dem Rechtsinhaber (demjenigen, der das Recht fordert) und demjenigen, der dieses Recht erfüllen muss, gemein ist.</a:t>
            </a:r>
          </a:p>
          <a:p>
            <a:pPr marL="0" indent="0">
              <a:lnSpc>
                <a:spcPct val="100000"/>
              </a:lnSpc>
              <a:buNone/>
            </a:pPr>
            <a:r>
              <a:rPr lang="de-DE" dirty="0" smtClean="0">
                <a:solidFill>
                  <a:srgbClr val="006E8C"/>
                </a:solidFill>
              </a:rPr>
              <a:t>Nach dieser Version gehen </a:t>
            </a:r>
            <a:r>
              <a:rPr lang="de-DE" b="1" dirty="0" smtClean="0">
                <a:solidFill>
                  <a:srgbClr val="006E8C"/>
                </a:solidFill>
              </a:rPr>
              <a:t>Rechte auf gesellschaftliche Absprachen auf der Grundlage gemeinsamer Normen</a:t>
            </a:r>
            <a:r>
              <a:rPr lang="de-DE" dirty="0" smtClean="0">
                <a:solidFill>
                  <a:srgbClr val="006E8C"/>
                </a:solidFill>
              </a:rPr>
              <a:t> zurück. Von diesen Normen leiten wir die Legitimität unserer Forderung ab.</a:t>
            </a:r>
            <a:endParaRPr lang="de-DE" dirty="0">
              <a:solidFill>
                <a:srgbClr val="006E8C"/>
              </a:solidFill>
            </a:endParaRPr>
          </a:p>
          <a:p>
            <a:pPr marL="0" indent="0">
              <a:buNone/>
            </a:pPr>
            <a:endParaRPr lang="de-DE" dirty="0">
              <a:solidFill>
                <a:srgbClr val="006E8C"/>
              </a:solidFill>
            </a:endParaRPr>
          </a:p>
        </p:txBody>
      </p:sp>
      <p:sp>
        <p:nvSpPr>
          <p:cNvPr id="5" name="Textplatzhalter 4"/>
          <p:cNvSpPr>
            <a:spLocks noGrp="1"/>
          </p:cNvSpPr>
          <p:nvPr>
            <p:ph idx="10"/>
          </p:nvPr>
        </p:nvSpPr>
        <p:spPr>
          <a:xfrm>
            <a:off x="6805246" y="1834379"/>
            <a:ext cx="4138754" cy="4064975"/>
          </a:xfrm>
        </p:spPr>
        <p:txBody>
          <a:bodyPr/>
          <a:lstStyle/>
          <a:p>
            <a:pPr marL="0" indent="0">
              <a:buNone/>
            </a:pPr>
            <a:r>
              <a:rPr lang="de-DE" i="1" dirty="0" smtClean="0">
                <a:solidFill>
                  <a:srgbClr val="006E8C"/>
                </a:solidFill>
              </a:rPr>
              <a:t>Zweitens:</a:t>
            </a:r>
            <a:r>
              <a:rPr lang="de-DE" dirty="0" smtClean="0">
                <a:solidFill>
                  <a:srgbClr val="006E8C"/>
                </a:solidFill>
              </a:rPr>
              <a:t> </a:t>
            </a:r>
            <a:r>
              <a:rPr lang="de-DE" b="1" dirty="0" smtClean="0">
                <a:solidFill>
                  <a:srgbClr val="006E8C"/>
                </a:solidFill>
              </a:rPr>
              <a:t>Rechte sind eine legitime Forderung an die Gesellschaft, die sich ganz natürlich aus der menschlichen Existenz ableiten</a:t>
            </a:r>
            <a:r>
              <a:rPr lang="de-DE" dirty="0" smtClean="0">
                <a:solidFill>
                  <a:srgbClr val="006E8C"/>
                </a:solidFill>
              </a:rPr>
              <a:t>: </a:t>
            </a:r>
          </a:p>
          <a:p>
            <a:pPr marL="0" indent="0">
              <a:buNone/>
            </a:pPr>
            <a:r>
              <a:rPr lang="de-DE" dirty="0" smtClean="0">
                <a:solidFill>
                  <a:srgbClr val="006E8C"/>
                </a:solidFill>
              </a:rPr>
              <a:t>Menschenrechte oder natürliche Rechte sind Rechte, die Menschen aufgrund ihres Menschseins und ihrer menschlichen Würde  zustehen. Sie hängen von keinem politischen System ab. Diese Rechte hängen, so ausgelegt, von keinem menschlich geschaffen Regime ab und dürfen auch nicht durch Menschen aufgehoben werden.</a:t>
            </a:r>
          </a:p>
        </p:txBody>
      </p:sp>
    </p:spTree>
    <p:extLst>
      <p:ext uri="{BB962C8B-B14F-4D97-AF65-F5344CB8AC3E}">
        <p14:creationId xmlns:p14="http://schemas.microsoft.com/office/powerpoint/2010/main" val="3214710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Kinderrechte</a:t>
            </a:r>
            <a:endParaRPr lang="de-DE" dirty="0"/>
          </a:p>
        </p:txBody>
      </p:sp>
      <p:sp>
        <p:nvSpPr>
          <p:cNvPr id="6" name="Inhaltsplatzhalter 5"/>
          <p:cNvSpPr>
            <a:spLocks noGrp="1"/>
          </p:cNvSpPr>
          <p:nvPr>
            <p:ph idx="1"/>
          </p:nvPr>
        </p:nvSpPr>
        <p:spPr/>
        <p:txBody>
          <a:bodyPr/>
          <a:lstStyle/>
          <a:p>
            <a:pPr marL="0" indent="0">
              <a:buNone/>
            </a:pPr>
            <a:r>
              <a:rPr lang="de-DE" sz="1800" dirty="0">
                <a:solidFill>
                  <a:srgbClr val="006E8C"/>
                </a:solidFill>
              </a:rPr>
              <a:t>Wenn allgemein von Kinderrechten gesprochen wird, dann sind damit die in der UN-Kinderrechtskonvention vom 20. November 1989 (UN-KRK) normierten Rechte von Kindern gemeint. Die UN-KRK benennt </a:t>
            </a:r>
            <a:r>
              <a:rPr lang="de-DE" sz="1800" b="1" dirty="0">
                <a:solidFill>
                  <a:srgbClr val="006E8C"/>
                </a:solidFill>
              </a:rPr>
              <a:t>Schutz-, Förder- und Beteiligungsrechte </a:t>
            </a:r>
            <a:r>
              <a:rPr lang="de-DE" sz="1800" dirty="0">
                <a:solidFill>
                  <a:srgbClr val="006E8C"/>
                </a:solidFill>
              </a:rPr>
              <a:t>für alle Menschen, die das </a:t>
            </a:r>
            <a:r>
              <a:rPr lang="de-DE" sz="1800" b="1" dirty="0">
                <a:solidFill>
                  <a:srgbClr val="006E8C"/>
                </a:solidFill>
              </a:rPr>
              <a:t>18. Lebensjahr noch nicht vollendet haben</a:t>
            </a:r>
            <a:r>
              <a:rPr lang="de-DE" sz="1800" dirty="0">
                <a:solidFill>
                  <a:srgbClr val="006E8C"/>
                </a:solidFill>
              </a:rPr>
              <a:t>. Im Zentrum der Konvention steht die Anerkennung von Kindern als </a:t>
            </a:r>
            <a:r>
              <a:rPr lang="de-DE" sz="1800" b="1" dirty="0">
                <a:solidFill>
                  <a:srgbClr val="006E8C"/>
                </a:solidFill>
              </a:rPr>
              <a:t>eigenständige (Recht)Subjekte</a:t>
            </a:r>
            <a:r>
              <a:rPr lang="de-DE" sz="1800" dirty="0">
                <a:solidFill>
                  <a:srgbClr val="006E8C"/>
                </a:solidFill>
              </a:rPr>
              <a:t>. Deutschland hat die UN-KRK 1992 ratifiziert und sich damit verpflichtet, die in der Konvention und ihren derzeit drei Zusatzprotokollen verbrieften Rechte von Kindern zu achten, zu schützen und zu gewährleisten.</a:t>
            </a:r>
          </a:p>
        </p:txBody>
      </p:sp>
    </p:spTree>
    <p:extLst>
      <p:ext uri="{BB962C8B-B14F-4D97-AF65-F5344CB8AC3E}">
        <p14:creationId xmlns:p14="http://schemas.microsoft.com/office/powerpoint/2010/main" val="966110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04000" y="1225620"/>
            <a:ext cx="8640000" cy="754380"/>
          </a:xfrm>
        </p:spPr>
        <p:txBody>
          <a:bodyPr/>
          <a:lstStyle/>
          <a:p>
            <a:r>
              <a:rPr lang="de-DE" dirty="0" smtClean="0"/>
              <a:t> rechtliche Grundlagen der Kinder- &amp; Jugendbeteiligung</a:t>
            </a:r>
            <a:endParaRPr 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1286" y="3164478"/>
            <a:ext cx="4038808" cy="2054331"/>
          </a:xfrm>
          <a:prstGeom prst="rect">
            <a:avLst/>
          </a:prstGeom>
        </p:spPr>
      </p:pic>
      <p:pic>
        <p:nvPicPr>
          <p:cNvPr id="9" name="Inhaltsplatzhalt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89237" y="3321479"/>
            <a:ext cx="4032457" cy="1546304"/>
          </a:xfrm>
        </p:spPr>
      </p:pic>
      <p:sp>
        <p:nvSpPr>
          <p:cNvPr id="10" name="Doppelte Welle 9"/>
          <p:cNvSpPr/>
          <p:nvPr/>
        </p:nvSpPr>
        <p:spPr>
          <a:xfrm>
            <a:off x="4193104" y="2147043"/>
            <a:ext cx="4215384" cy="85039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srgbClr val="FFFFFF"/>
                </a:solidFill>
              </a:rPr>
              <a:t>UN - Kinderrechtskonvention</a:t>
            </a:r>
          </a:p>
        </p:txBody>
      </p:sp>
    </p:spTree>
    <p:extLst>
      <p:ext uri="{BB962C8B-B14F-4D97-AF65-F5344CB8AC3E}">
        <p14:creationId xmlns:p14="http://schemas.microsoft.com/office/powerpoint/2010/main" val="672474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04000" y="1225620"/>
            <a:ext cx="8640000" cy="754380"/>
          </a:xfrm>
        </p:spPr>
        <p:txBody>
          <a:bodyPr/>
          <a:lstStyle/>
          <a:p>
            <a:r>
              <a:rPr lang="de-DE" dirty="0" smtClean="0"/>
              <a:t>Rechtliche Grundlagen der Kinder- &amp; Jugendbeteiligung</a:t>
            </a:r>
            <a:endParaRPr lang="de-DE"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70871" y="3535754"/>
            <a:ext cx="4035632" cy="1095431"/>
          </a:xfr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030" y="3051542"/>
            <a:ext cx="4108661" cy="1031928"/>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2606" y="4146429"/>
            <a:ext cx="4080085" cy="1327218"/>
          </a:xfrm>
          <a:prstGeom prst="rect">
            <a:avLst/>
          </a:prstGeom>
        </p:spPr>
      </p:pic>
      <p:sp>
        <p:nvSpPr>
          <p:cNvPr id="10" name="Doppelte Welle 9"/>
          <p:cNvSpPr/>
          <p:nvPr/>
        </p:nvSpPr>
        <p:spPr>
          <a:xfrm>
            <a:off x="6917811" y="2168844"/>
            <a:ext cx="4215384" cy="85039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smtClean="0">
                <a:solidFill>
                  <a:srgbClr val="FFFFFF"/>
                </a:solidFill>
              </a:rPr>
              <a:t>Bürgerliches Gesetzbuch (BGB)</a:t>
            </a:r>
            <a:endParaRPr lang="de-DE" dirty="0">
              <a:solidFill>
                <a:srgbClr val="FFFFFF"/>
              </a:solidFill>
            </a:endParaRPr>
          </a:p>
        </p:txBody>
      </p:sp>
      <p:sp>
        <p:nvSpPr>
          <p:cNvPr id="7" name="Doppelte Welle 6"/>
          <p:cNvSpPr/>
          <p:nvPr/>
        </p:nvSpPr>
        <p:spPr>
          <a:xfrm>
            <a:off x="2534187" y="2168844"/>
            <a:ext cx="4215384" cy="85039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srgbClr val="FFFFFF"/>
                </a:solidFill>
              </a:rPr>
              <a:t>Grundgesetz (GG</a:t>
            </a:r>
            <a:r>
              <a:rPr lang="de-DE" dirty="0" smtClean="0">
                <a:solidFill>
                  <a:srgbClr val="FFFFFF"/>
                </a:solidFill>
              </a:rPr>
              <a:t>)</a:t>
            </a:r>
            <a:endParaRPr lang="de-DE" dirty="0">
              <a:solidFill>
                <a:srgbClr val="FFFFFF"/>
              </a:solidFill>
            </a:endParaRPr>
          </a:p>
        </p:txBody>
      </p:sp>
    </p:spTree>
    <p:extLst>
      <p:ext uri="{BB962C8B-B14F-4D97-AF65-F5344CB8AC3E}">
        <p14:creationId xmlns:p14="http://schemas.microsoft.com/office/powerpoint/2010/main" val="559758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04000" y="1225620"/>
            <a:ext cx="8640000" cy="754380"/>
          </a:xfrm>
        </p:spPr>
        <p:txBody>
          <a:bodyPr/>
          <a:lstStyle/>
          <a:p>
            <a:r>
              <a:rPr lang="de-DE" dirty="0" smtClean="0"/>
              <a:t>Grundlagen der Kinder- &amp; Jugendbeteiligung</a:t>
            </a:r>
            <a:endParaRPr lang="de-DE" dirty="0"/>
          </a:p>
        </p:txBody>
      </p:sp>
      <p:pic>
        <p:nvPicPr>
          <p:cNvPr id="2" name="Inhaltsplatzhalt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4000" y="3297442"/>
            <a:ext cx="4019757" cy="1698712"/>
          </a:xfr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000" y="3121470"/>
            <a:ext cx="4026107" cy="2130534"/>
          </a:xfrm>
          <a:prstGeom prst="rect">
            <a:avLst/>
          </a:prstGeom>
        </p:spPr>
      </p:pic>
      <p:sp>
        <p:nvSpPr>
          <p:cNvPr id="8" name="Doppelte Welle 7"/>
          <p:cNvSpPr/>
          <p:nvPr/>
        </p:nvSpPr>
        <p:spPr>
          <a:xfrm>
            <a:off x="4142364" y="2066299"/>
            <a:ext cx="4215384" cy="85039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srgbClr val="FFFFFF"/>
                </a:solidFill>
              </a:rPr>
              <a:t>Baugesetzbuch (BauGB)</a:t>
            </a:r>
          </a:p>
        </p:txBody>
      </p:sp>
    </p:spTree>
    <p:extLst>
      <p:ext uri="{BB962C8B-B14F-4D97-AF65-F5344CB8AC3E}">
        <p14:creationId xmlns:p14="http://schemas.microsoft.com/office/powerpoint/2010/main" val="2700385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64295" y="1007903"/>
            <a:ext cx="8640000" cy="754380"/>
          </a:xfrm>
        </p:spPr>
        <p:txBody>
          <a:bodyPr/>
          <a:lstStyle/>
          <a:p>
            <a:r>
              <a:rPr lang="de-DE" dirty="0" smtClean="0"/>
              <a:t>Grundlagen der Kinder- &amp; Jugendbeteiligung</a:t>
            </a:r>
            <a:endParaRPr lang="de-DE" dirty="0"/>
          </a:p>
        </p:txBody>
      </p:sp>
      <p:sp>
        <p:nvSpPr>
          <p:cNvPr id="8" name="Doppelte Welle 7"/>
          <p:cNvSpPr/>
          <p:nvPr/>
        </p:nvSpPr>
        <p:spPr>
          <a:xfrm>
            <a:off x="6536393" y="1881885"/>
            <a:ext cx="4215384" cy="85039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srgbClr val="FFFFFF"/>
                </a:solidFill>
              </a:rPr>
              <a:t>8. Sozialgesetzbuch: Kinder- und Jugendhilfe (SGB VIII)</a:t>
            </a:r>
          </a:p>
        </p:txBody>
      </p:sp>
      <p:sp>
        <p:nvSpPr>
          <p:cNvPr id="7" name="Rechteck 6"/>
          <p:cNvSpPr/>
          <p:nvPr/>
        </p:nvSpPr>
        <p:spPr>
          <a:xfrm>
            <a:off x="2038474" y="1932866"/>
            <a:ext cx="3598755" cy="2667413"/>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srgbClr val="323232"/>
                </a:solidFill>
              </a:rPr>
              <a:t>§8 Abs. 1 SGBVIII</a:t>
            </a:r>
          </a:p>
          <a:p>
            <a:pPr defTabSz="457200"/>
            <a:endParaRPr lang="de-DE" sz="1050" dirty="0">
              <a:solidFill>
                <a:srgbClr val="323232"/>
              </a:solidFill>
            </a:endParaRPr>
          </a:p>
          <a:p>
            <a:pPr marL="285750" indent="-285750" defTabSz="457200">
              <a:buFont typeface="Wingdings" panose="05000000000000000000" pitchFamily="2" charset="2"/>
              <a:buChar char="§"/>
            </a:pPr>
            <a:r>
              <a:rPr lang="de-DE" dirty="0">
                <a:solidFill>
                  <a:srgbClr val="323232"/>
                </a:solidFill>
              </a:rPr>
              <a:t>Kinder und Jugendliche sind entsprechend ihrem Entwicklungsstand an allen sie betreffenden Entscheidungen der öffentlichen Jugendhilfe zu beteiligen.</a:t>
            </a:r>
          </a:p>
        </p:txBody>
      </p:sp>
      <p:sp>
        <p:nvSpPr>
          <p:cNvPr id="13" name="Rechteck 12"/>
          <p:cNvSpPr/>
          <p:nvPr/>
        </p:nvSpPr>
        <p:spPr>
          <a:xfrm>
            <a:off x="5854046" y="2971482"/>
            <a:ext cx="5215954" cy="2711531"/>
          </a:xfrm>
          <a:prstGeom prst="rect">
            <a:avLst/>
          </a:prstGeom>
          <a:solidFill>
            <a:schemeClr val="bg2">
              <a:lumMod val="8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srgbClr val="323232"/>
                </a:solidFill>
              </a:rPr>
              <a:t>§ 11 Abs. 1 SGB VIII</a:t>
            </a:r>
          </a:p>
          <a:p>
            <a:pPr marL="285750" indent="-285750" defTabSz="457200">
              <a:buFont typeface="Wingdings" panose="05000000000000000000" pitchFamily="2" charset="2"/>
              <a:buChar char="§"/>
            </a:pPr>
            <a:r>
              <a:rPr lang="de-DE" dirty="0">
                <a:solidFill>
                  <a:srgbClr val="323232"/>
                </a:solidFill>
              </a:rPr>
              <a:t>Junge Menschen sind die zur Förderung ihrer Entwicklung erforderlichen Angebote der Jugendarbeit zur Verfügung zu stellen. Sie sollen an den Interessen junger Menschen anknüpfen und von ihnen mitbestimmt und mitgestaltet werden, sie zur Selbstbestimmung befähigen und zu gesellschaftlicher Mitverantwortung und zu sozialen Engagement anregen und hinführen.  </a:t>
            </a:r>
          </a:p>
        </p:txBody>
      </p:sp>
    </p:spTree>
    <p:extLst>
      <p:ext uri="{BB962C8B-B14F-4D97-AF65-F5344CB8AC3E}">
        <p14:creationId xmlns:p14="http://schemas.microsoft.com/office/powerpoint/2010/main" val="376766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30000" y="1080000"/>
            <a:ext cx="8640000" cy="754380"/>
          </a:xfrm>
        </p:spPr>
        <p:txBody>
          <a:bodyPr/>
          <a:lstStyle/>
          <a:p>
            <a:r>
              <a:rPr lang="de-DE" dirty="0" smtClean="0"/>
              <a:t>Grundlagen der Kinder- &amp; Jugendbeteiligung</a:t>
            </a:r>
            <a:endParaRPr lang="de-DE" dirty="0"/>
          </a:p>
        </p:txBody>
      </p:sp>
      <p:sp>
        <p:nvSpPr>
          <p:cNvPr id="8" name="Doppelte Welle 7"/>
          <p:cNvSpPr/>
          <p:nvPr/>
        </p:nvSpPr>
        <p:spPr>
          <a:xfrm>
            <a:off x="3918385" y="1994676"/>
            <a:ext cx="4215384" cy="85039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srgbClr val="FFFFFF"/>
                </a:solidFill>
              </a:rPr>
              <a:t>Brandenburgisches Schulgesetz</a:t>
            </a:r>
          </a:p>
        </p:txBody>
      </p:sp>
      <p:pic>
        <p:nvPicPr>
          <p:cNvPr id="3" name="Grafik 2"/>
          <p:cNvPicPr>
            <a:picLocks noChangeAspect="1"/>
          </p:cNvPicPr>
          <p:nvPr/>
        </p:nvPicPr>
        <p:blipFill>
          <a:blip r:embed="rId2"/>
          <a:stretch>
            <a:fillRect/>
          </a:stretch>
        </p:blipFill>
        <p:spPr>
          <a:xfrm>
            <a:off x="3404584" y="3245585"/>
            <a:ext cx="5542788" cy="1790757"/>
          </a:xfrm>
          <a:prstGeom prst="rect">
            <a:avLst/>
          </a:prstGeom>
        </p:spPr>
      </p:pic>
    </p:spTree>
    <p:extLst>
      <p:ext uri="{BB962C8B-B14F-4D97-AF65-F5344CB8AC3E}">
        <p14:creationId xmlns:p14="http://schemas.microsoft.com/office/powerpoint/2010/main" val="3216199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ickpunkt">
  <a:themeElements>
    <a:clrScheme name="Organize">
      <a:dk1>
        <a:srgbClr val="323232"/>
      </a:dk1>
      <a:lt1>
        <a:srgbClr val="FFFFFF"/>
      </a:lt1>
      <a:dk2>
        <a:srgbClr val="004558"/>
      </a:dk2>
      <a:lt2>
        <a:srgbClr val="FFFFFF"/>
      </a:lt2>
      <a:accent1>
        <a:srgbClr val="006E8C"/>
      </a:accent1>
      <a:accent2>
        <a:srgbClr val="78B328"/>
      </a:accent2>
      <a:accent3>
        <a:srgbClr val="E52322"/>
      </a:accent3>
      <a:accent4>
        <a:srgbClr val="00A5D2"/>
      </a:accent4>
      <a:accent5>
        <a:srgbClr val="A4DC54"/>
      </a:accent5>
      <a:accent6>
        <a:srgbClr val="F0412D"/>
      </a:accent6>
      <a:hlink>
        <a:srgbClr val="78B328"/>
      </a:hlink>
      <a:folHlink>
        <a:srgbClr val="78B328"/>
      </a:folHlink>
    </a:clrScheme>
    <a:fontScheme name="Lucida Sans">
      <a:majorFont>
        <a:latin typeface="Calibri Bold" panose="020B0604020202020204"/>
        <a:ea typeface=""/>
        <a:cs typeface=""/>
        <a:font script="Jpan" typeface="ＭＳ Ｐゴシック"/>
        <a:font script="Hang" typeface="굴림"/>
        <a:font script="Hans" typeface="黑体"/>
        <a:font script="Hant" typeface="微軟正黑體"/>
        <a:font script="Arab" typeface="Calibri Bold"/>
        <a:font script="Hebr" typeface="Calibri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Bold"/>
        <a:font script="Uigh" typeface="Microsoft Uighur"/>
        <a:font script="Geor" typeface="Sylfaen"/>
      </a:majorFont>
      <a:minorFont>
        <a:latin typeface="Calibri" panose="02020603050405020304"/>
        <a:ea typeface=""/>
        <a:cs typeface=""/>
        <a:font script="Jpan" typeface="ＭＳ Ｐ明朝"/>
        <a:font script="Hang" typeface="바탕"/>
        <a:font script="Hans" typeface="宋体"/>
        <a:font script="Hant" typeface="新細明體"/>
        <a:font script="Arab" typeface="Calibri"/>
        <a:font script="Hebr" typeface="Calibri"/>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marL="171450" indent="-171450" algn="l">
          <a:lnSpc>
            <a:spcPct val="110000"/>
          </a:lnSpc>
          <a:buClr>
            <a:schemeClr val="tx2"/>
          </a:buClr>
          <a:buSzPct val="90000"/>
          <a:buFont typeface="Apple Symbols" panose="02000000000000000000" pitchFamily="2" charset="-79"/>
          <a:buChar char="⊕"/>
          <a:defRPr sz="1600" dirty="0"/>
        </a:defPPr>
      </a:lstStyle>
    </a:txDef>
  </a:objectDefaults>
  <a:extraClrSchemeLst/>
  <a:extLst>
    <a:ext uri="{05A4C25C-085E-4340-85A3-A5531E510DB2}">
      <thm15:themeFamily xmlns:thm15="http://schemas.microsoft.com/office/thememl/2012/main" name="Blickpunkt_PPVorlage.pptx" id="{8BBFFBC0-421E-F54C-B449-1EE47331FFCD}" vid="{DB4846A4-3713-C246-91E1-0AA64B1834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581</Words>
  <Application>Microsoft Office PowerPoint</Application>
  <PresentationFormat>Breitbild</PresentationFormat>
  <Paragraphs>58</Paragraphs>
  <Slides>11</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Apple Symbols</vt:lpstr>
      <vt:lpstr>Arial</vt:lpstr>
      <vt:lpstr>Calibri</vt:lpstr>
      <vt:lpstr>Calibri Bold</vt:lpstr>
      <vt:lpstr>Circe</vt:lpstr>
      <vt:lpstr>Wingdings</vt:lpstr>
      <vt:lpstr>Blickpunkt</vt:lpstr>
      <vt:lpstr>Modul 2</vt:lpstr>
      <vt:lpstr>Rechtliche Grundlagen</vt:lpstr>
      <vt:lpstr>Was sind Rechte? – zwei grundsätzliche Antworten</vt:lpstr>
      <vt:lpstr>Kinderrechte</vt:lpstr>
      <vt:lpstr> rechtliche Grundlagen der Kinder- &amp; Jugendbeteiligung</vt:lpstr>
      <vt:lpstr>Rechtliche Grundlagen der Kinder- &amp; Jugendbeteiligung</vt:lpstr>
      <vt:lpstr>Grundlagen der Kinder- &amp; Jugendbeteiligung</vt:lpstr>
      <vt:lpstr>Grundlagen der Kinder- &amp; Jugendbeteiligung</vt:lpstr>
      <vt:lpstr>Grundlagen der Kinder- &amp; Jugendbeteiligung</vt:lpstr>
      <vt:lpstr>Grundlagen der Kinder- &amp; Jugendbeteiligung</vt:lpstr>
      <vt:lpstr>Grundlagen der Kinder- &amp; Jugendbeteiligung</vt:lpstr>
    </vt:vector>
  </TitlesOfParts>
  <Company>DGB JBS Flecken Zechlin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Rechtliche Grundlagen</dc:title>
  <dc:creator>Niko</dc:creator>
  <cp:lastModifiedBy>Niko</cp:lastModifiedBy>
  <cp:revision>24</cp:revision>
  <dcterms:created xsi:type="dcterms:W3CDTF">2024-01-24T11:55:00Z</dcterms:created>
  <dcterms:modified xsi:type="dcterms:W3CDTF">2024-05-31T11:44:07Z</dcterms:modified>
</cp:coreProperties>
</file>