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14"/>
  </p:notesMasterIdLst>
  <p:sldIdLst>
    <p:sldId id="256" r:id="rId2"/>
    <p:sldId id="268" r:id="rId3"/>
    <p:sldId id="257" r:id="rId4"/>
    <p:sldId id="258" r:id="rId5"/>
    <p:sldId id="275" r:id="rId6"/>
    <p:sldId id="259" r:id="rId7"/>
    <p:sldId id="282" r:id="rId8"/>
    <p:sldId id="260" r:id="rId9"/>
    <p:sldId id="283" r:id="rId10"/>
    <p:sldId id="271"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7E586B03-13BF-0140-8977-5F0D7EB76288}">
          <p14:sldIdLst>
            <p14:sldId id="256"/>
            <p14:sldId id="268"/>
          </p14:sldIdLst>
        </p14:section>
        <p14:section name="Inhalt allgemein" id="{700ABA14-CBD3-1343-AC77-9F83D3CEB1A0}">
          <p14:sldIdLst>
            <p14:sldId id="257"/>
            <p14:sldId id="258"/>
            <p14:sldId id="275"/>
            <p14:sldId id="259"/>
            <p14:sldId id="282"/>
            <p14:sldId id="260"/>
            <p14:sldId id="283"/>
          </p14:sldIdLst>
        </p14:section>
        <p14:section name="Nutzungshinweise" id="{D610AB48-9512-9C46-BA61-E19B65F029B6}">
          <p14:sldIdLst>
            <p14:sldId id="271"/>
          </p14:sldIdLst>
        </p14:section>
        <p14:section name="Inhalt speziell" id="{A0A33FFC-92F2-B846-B1C5-B550F2ACEC8D}">
          <p14:sldIdLst/>
        </p14:section>
        <p14:section name="Abschluss" id="{9B6C3DB9-656B-F14C-99B2-A7EF3FC625EB}">
          <p14:sldIdLst>
            <p14:sldId id="266"/>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8" autoAdjust="0"/>
    <p:restoredTop sz="94694"/>
  </p:normalViewPr>
  <p:slideViewPr>
    <p:cSldViewPr snapToGrid="0" snapToObjects="1">
      <p:cViewPr varScale="1">
        <p:scale>
          <a:sx n="122" d="100"/>
          <a:sy n="122" d="100"/>
        </p:scale>
        <p:origin x="912"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362DF-4C31-EB40-AFF3-98777E283999}" type="datetimeFigureOut">
              <a:rPr lang="de-DE" smtClean="0"/>
              <a:t>14.08.24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7680B-B5D7-A042-892F-574DE70444A0}" type="slidenum">
              <a:rPr lang="de-DE" smtClean="0"/>
              <a:t>‹#›</a:t>
            </a:fld>
            <a:endParaRPr lang="de-DE"/>
          </a:p>
        </p:txBody>
      </p:sp>
    </p:spTree>
    <p:extLst>
      <p:ext uri="{BB962C8B-B14F-4D97-AF65-F5344CB8AC3E}">
        <p14:creationId xmlns:p14="http://schemas.microsoft.com/office/powerpoint/2010/main" val="102741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4920702-67CC-194F-805C-D00AD39E62EE}"/>
              </a:ext>
            </a:extLst>
          </p:cNvPr>
          <p:cNvSpPr/>
          <p:nvPr/>
        </p:nvSpPr>
        <p:spPr>
          <a:xfrm>
            <a:off x="-1" y="0"/>
            <a:ext cx="12192001" cy="6858000"/>
          </a:xfrm>
          <a:prstGeom prst="rect">
            <a:avLst/>
          </a:prstGeom>
          <a:blipFill>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8" name="Textplatzhalter 7">
            <a:extLst>
              <a:ext uri="{FF2B5EF4-FFF2-40B4-BE49-F238E27FC236}">
                <a16:creationId xmlns:a16="http://schemas.microsoft.com/office/drawing/2014/main" id="{42B9247E-CBDD-2E45-B263-E1319A3470C4}"/>
              </a:ext>
            </a:extLst>
          </p:cNvPr>
          <p:cNvSpPr>
            <a:spLocks noGrp="1"/>
          </p:cNvSpPr>
          <p:nvPr>
            <p:ph type="body" sz="quarter" idx="10" hasCustomPrompt="1"/>
          </p:nvPr>
        </p:nvSpPr>
        <p:spPr>
          <a:xfrm>
            <a:off x="730381" y="1868016"/>
            <a:ext cx="4714241" cy="690563"/>
          </a:xfrm>
          <a:prstGeom prst="rect">
            <a:avLst/>
          </a:prstGeom>
        </p:spPr>
        <p:txBody>
          <a:bodyPr lIns="0" tIns="0" rIns="0" bIns="0" anchor="b" anchorCtr="0"/>
          <a:lstStyle>
            <a:lvl1pPr marL="0" indent="0">
              <a:buNone/>
              <a:defRPr sz="1750" b="0" i="1" cap="all" baseline="0">
                <a:latin typeface="Circe" panose="020B0502020203020203" pitchFamily="34" charset="77"/>
              </a:defRPr>
            </a:lvl1pPr>
          </a:lstStyle>
          <a:p>
            <a:pPr lvl="0"/>
            <a:r>
              <a:rPr lang="de-DE" dirty="0"/>
              <a:t>Kurs-/Modulname eingeben</a:t>
            </a:r>
          </a:p>
        </p:txBody>
      </p:sp>
      <p:sp>
        <p:nvSpPr>
          <p:cNvPr id="2" name="Titel 1">
            <a:extLst>
              <a:ext uri="{FF2B5EF4-FFF2-40B4-BE49-F238E27FC236}">
                <a16:creationId xmlns:a16="http://schemas.microsoft.com/office/drawing/2014/main" id="{2A515F93-E217-CA4B-8831-1361D2327A87}"/>
              </a:ext>
            </a:extLst>
          </p:cNvPr>
          <p:cNvSpPr>
            <a:spLocks noGrp="1"/>
          </p:cNvSpPr>
          <p:nvPr>
            <p:ph type="title" hasCustomPrompt="1"/>
          </p:nvPr>
        </p:nvSpPr>
        <p:spPr>
          <a:xfrm>
            <a:off x="730800" y="2696374"/>
            <a:ext cx="4714241" cy="2787652"/>
          </a:xfrm>
          <a:prstGeom prst="rect">
            <a:avLst/>
          </a:prstGeom>
        </p:spPr>
        <p:txBody>
          <a:bodyPr lIns="0" tIns="0" rIns="0" bIns="0" anchor="t" anchorCtr="0"/>
          <a:lstStyle>
            <a:lvl1pPr>
              <a:lnSpc>
                <a:spcPct val="93000"/>
              </a:lnSpc>
              <a:defRPr sz="4000" cap="all" spc="30" baseline="0"/>
            </a:lvl1pPr>
          </a:lstStyle>
          <a:p>
            <a:r>
              <a:rPr lang="de-DE" dirty="0"/>
              <a:t>Titel der Präsentation</a:t>
            </a:r>
          </a:p>
        </p:txBody>
      </p:sp>
      <p:sp>
        <p:nvSpPr>
          <p:cNvPr id="7" name="Textplatzhalter 9">
            <a:extLst>
              <a:ext uri="{FF2B5EF4-FFF2-40B4-BE49-F238E27FC236}">
                <a16:creationId xmlns:a16="http://schemas.microsoft.com/office/drawing/2014/main" id="{EBC19BF1-E2BE-5B4F-9E98-F7E4A82B3F6E}"/>
              </a:ext>
            </a:extLst>
          </p:cNvPr>
          <p:cNvSpPr>
            <a:spLocks noGrp="1"/>
          </p:cNvSpPr>
          <p:nvPr>
            <p:ph type="body" sz="quarter" idx="11" hasCustomPrompt="1"/>
          </p:nvPr>
        </p:nvSpPr>
        <p:spPr>
          <a:xfrm>
            <a:off x="730381" y="745934"/>
            <a:ext cx="3232485" cy="125383"/>
          </a:xfrm>
          <a:prstGeom prst="rect">
            <a:avLst/>
          </a:prstGeom>
        </p:spPr>
        <p:txBody>
          <a:bodyPr lIns="0" tIns="0" rIns="0" bIns="0"/>
          <a:lstStyle>
            <a:lvl1pPr marL="0" indent="0">
              <a:buNone/>
              <a:defRPr sz="1050"/>
            </a:lvl1pPr>
          </a:lstStyle>
          <a:p>
            <a:pPr lvl="0"/>
            <a:r>
              <a:rPr lang="de-DE" dirty="0" err="1"/>
              <a:t>ReferentIn</a:t>
            </a:r>
            <a:r>
              <a:rPr lang="de-DE" dirty="0"/>
              <a:t>: Namen eingeben</a:t>
            </a:r>
          </a:p>
        </p:txBody>
      </p:sp>
      <p:sp>
        <p:nvSpPr>
          <p:cNvPr id="4" name="Bildplatzhalter 3">
            <a:extLst>
              <a:ext uri="{FF2B5EF4-FFF2-40B4-BE49-F238E27FC236}">
                <a16:creationId xmlns:a16="http://schemas.microsoft.com/office/drawing/2014/main" id="{8476E8AB-9C50-D246-98E8-92CCAA085977}"/>
              </a:ext>
            </a:extLst>
          </p:cNvPr>
          <p:cNvSpPr>
            <a:spLocks noGrp="1"/>
          </p:cNvSpPr>
          <p:nvPr>
            <p:ph type="pic" sz="quarter" idx="12" hasCustomPrompt="1"/>
          </p:nvPr>
        </p:nvSpPr>
        <p:spPr>
          <a:xfrm>
            <a:off x="6748758" y="1076241"/>
            <a:ext cx="4428000" cy="4415877"/>
          </a:xfrm>
        </p:spPr>
        <p:txBody>
          <a:bodyPr/>
          <a:lstStyle>
            <a:lvl1pPr marL="0" indent="0">
              <a:buNone/>
              <a:defRPr sz="2400"/>
            </a:lvl1pPr>
          </a:lstStyle>
          <a:p>
            <a:r>
              <a:rPr lang="de-DE" dirty="0"/>
              <a:t>Titelbild einfügen</a:t>
            </a:r>
          </a:p>
        </p:txBody>
      </p:sp>
      <p:pic>
        <p:nvPicPr>
          <p:cNvPr id="6" name="Grafik 5">
            <a:extLst>
              <a:ext uri="{FF2B5EF4-FFF2-40B4-BE49-F238E27FC236}">
                <a16:creationId xmlns:a16="http://schemas.microsoft.com/office/drawing/2014/main" id="{0C45A0C3-76C6-F847-ADF8-BEAF0035D7AD}"/>
              </a:ext>
            </a:extLst>
          </p:cNvPr>
          <p:cNvPicPr>
            <a:picLocks noChangeAspect="1"/>
          </p:cNvPicPr>
          <p:nvPr userDrawn="1"/>
        </p:nvPicPr>
        <p:blipFill>
          <a:blip r:embed="rId3"/>
          <a:stretch>
            <a:fillRect/>
          </a:stretch>
        </p:blipFill>
        <p:spPr>
          <a:xfrm>
            <a:off x="4698000" y="6015674"/>
            <a:ext cx="772626" cy="610375"/>
          </a:xfrm>
          <a:prstGeom prst="rect">
            <a:avLst/>
          </a:prstGeom>
        </p:spPr>
      </p:pic>
      <p:pic>
        <p:nvPicPr>
          <p:cNvPr id="10" name="Grafik 9">
            <a:extLst>
              <a:ext uri="{FF2B5EF4-FFF2-40B4-BE49-F238E27FC236}">
                <a16:creationId xmlns:a16="http://schemas.microsoft.com/office/drawing/2014/main" id="{41FC9B28-05D7-A340-8A41-84B1C01382D0}"/>
              </a:ext>
            </a:extLst>
          </p:cNvPr>
          <p:cNvPicPr>
            <a:picLocks noChangeAspect="1"/>
          </p:cNvPicPr>
          <p:nvPr userDrawn="1"/>
        </p:nvPicPr>
        <p:blipFill>
          <a:blip r:embed="rId4"/>
          <a:stretch>
            <a:fillRect/>
          </a:stretch>
        </p:blipFill>
        <p:spPr>
          <a:xfrm>
            <a:off x="454991" y="5504858"/>
            <a:ext cx="4010683" cy="1363433"/>
          </a:xfrm>
          <a:prstGeom prst="rect">
            <a:avLst/>
          </a:prstGeom>
        </p:spPr>
      </p:pic>
      <p:sp>
        <p:nvSpPr>
          <p:cNvPr id="11" name="Textfeld 10">
            <a:extLst>
              <a:ext uri="{FF2B5EF4-FFF2-40B4-BE49-F238E27FC236}">
                <a16:creationId xmlns:a16="http://schemas.microsoft.com/office/drawing/2014/main" id="{84537AA0-09C7-1F4E-9EA7-C4FFE3680E14}"/>
              </a:ext>
            </a:extLst>
          </p:cNvPr>
          <p:cNvSpPr txBox="1"/>
          <p:nvPr userDrawn="1"/>
        </p:nvSpPr>
        <p:spPr>
          <a:xfrm>
            <a:off x="4698000" y="5706470"/>
            <a:ext cx="864932" cy="154505"/>
          </a:xfrm>
          <a:prstGeom prst="rect">
            <a:avLst/>
          </a:prstGeom>
          <a:noFill/>
        </p:spPr>
        <p:txBody>
          <a:bodyPr wrap="square" lIns="0" tIns="0" rIns="0" bIns="0" rtlCol="0">
            <a:noAutofit/>
          </a:bodyPr>
          <a:lstStyle/>
          <a:p>
            <a:pPr marL="0" indent="0" algn="l">
              <a:lnSpc>
                <a:spcPct val="110000"/>
              </a:lnSpc>
              <a:buClr>
                <a:schemeClr val="tx2"/>
              </a:buClr>
              <a:buSzPct val="90000"/>
              <a:buFont typeface="Apple Symbols" panose="02000000000000000000" pitchFamily="2" charset="-79"/>
              <a:buNone/>
            </a:pPr>
            <a:r>
              <a:rPr lang="de-DE" sz="900" dirty="0"/>
              <a:t>Gefördert vom</a:t>
            </a:r>
          </a:p>
        </p:txBody>
      </p:sp>
    </p:spTree>
    <p:extLst>
      <p:ext uri="{BB962C8B-B14F-4D97-AF65-F5344CB8AC3E}">
        <p14:creationId xmlns:p14="http://schemas.microsoft.com/office/powerpoint/2010/main" val="162445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Überschrift dreispalti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4B364A1-B99C-8F4A-8900-CA655362002F}"/>
              </a:ext>
            </a:extLst>
          </p:cNvPr>
          <p:cNvSpPr>
            <a:spLocks noGrp="1"/>
          </p:cNvSpPr>
          <p:nvPr>
            <p:ph idx="1" hasCustomPrompt="1"/>
          </p:nvPr>
        </p:nvSpPr>
        <p:spPr>
          <a:xfrm>
            <a:off x="2303999" y="1978269"/>
            <a:ext cx="2700000" cy="3601731"/>
          </a:xfrm>
          <a:prstGeom prst="rect">
            <a:avLst/>
          </a:prstGeom>
        </p:spPr>
        <p:txBody>
          <a:bodyPr/>
          <a:lstStyle/>
          <a:p>
            <a:pPr lvl="0"/>
            <a:r>
              <a:rPr lang="de-DE" dirty="0"/>
              <a:t>Text eingeben oder auf die Symbole klicken, um Inhalte einzufügen</a:t>
            </a:r>
            <a:endParaRPr lang="en-US" dirty="0"/>
          </a:p>
        </p:txBody>
      </p:sp>
      <p:sp>
        <p:nvSpPr>
          <p:cNvPr id="6" name="Content Placeholder 2">
            <a:extLst>
              <a:ext uri="{FF2B5EF4-FFF2-40B4-BE49-F238E27FC236}">
                <a16:creationId xmlns:a16="http://schemas.microsoft.com/office/drawing/2014/main" id="{A364A3F4-D163-CF43-9A9F-43C7A659E885}"/>
              </a:ext>
            </a:extLst>
          </p:cNvPr>
          <p:cNvSpPr>
            <a:spLocks noGrp="1"/>
          </p:cNvSpPr>
          <p:nvPr>
            <p:ph idx="10" hasCustomPrompt="1"/>
          </p:nvPr>
        </p:nvSpPr>
        <p:spPr>
          <a:xfrm>
            <a:off x="8244000" y="1978269"/>
            <a:ext cx="2700000" cy="3603462"/>
          </a:xfrm>
          <a:prstGeom prst="rect">
            <a:avLst/>
          </a:prstGeom>
        </p:spPr>
        <p:txBody>
          <a:bodyPr/>
          <a:lstStyle/>
          <a:p>
            <a:pPr lvl="0"/>
            <a:r>
              <a:rPr lang="de-DE" dirty="0"/>
              <a:t>Text eingeben oder auf die Symbole klicken, um Inhalte einzufügen</a:t>
            </a:r>
            <a:endParaRPr lang="en-US" dirty="0"/>
          </a:p>
        </p:txBody>
      </p:sp>
      <p:sp>
        <p:nvSpPr>
          <p:cNvPr id="7" name="Content Placeholder 2">
            <a:extLst>
              <a:ext uri="{FF2B5EF4-FFF2-40B4-BE49-F238E27FC236}">
                <a16:creationId xmlns:a16="http://schemas.microsoft.com/office/drawing/2014/main" id="{FCB0BF8F-978C-964B-82E4-83D1E20ECEF8}"/>
              </a:ext>
            </a:extLst>
          </p:cNvPr>
          <p:cNvSpPr>
            <a:spLocks noGrp="1"/>
          </p:cNvSpPr>
          <p:nvPr>
            <p:ph idx="11" hasCustomPrompt="1"/>
          </p:nvPr>
        </p:nvSpPr>
        <p:spPr>
          <a:xfrm>
            <a:off x="5273999" y="1978269"/>
            <a:ext cx="2700000" cy="3601731"/>
          </a:xfrm>
          <a:prstGeom prst="rect">
            <a:avLst/>
          </a:prstGeom>
        </p:spPr>
        <p:txBody>
          <a:bodyPr/>
          <a:lstStyle/>
          <a:p>
            <a:pPr lvl="0"/>
            <a:r>
              <a:rPr lang="de-DE" dirty="0"/>
              <a:t>Text eingeben oder auf die Symbole klicken, um Inhalte einzufügen</a:t>
            </a:r>
            <a:endParaRPr lang="en-US" dirty="0"/>
          </a:p>
        </p:txBody>
      </p:sp>
      <p:sp>
        <p:nvSpPr>
          <p:cNvPr id="8" name="Titel 7">
            <a:extLst>
              <a:ext uri="{FF2B5EF4-FFF2-40B4-BE49-F238E27FC236}">
                <a16:creationId xmlns:a16="http://schemas.microsoft.com/office/drawing/2014/main" id="{64854897-E1B3-5B4D-9423-63BEB90A7E9B}"/>
              </a:ext>
            </a:extLst>
          </p:cNvPr>
          <p:cNvSpPr>
            <a:spLocks noGrp="1"/>
          </p:cNvSpPr>
          <p:nvPr>
            <p:ph type="title" hasCustomPrompt="1"/>
          </p:nvPr>
        </p:nvSpPr>
        <p:spPr/>
        <p:txBody>
          <a:bodyPr/>
          <a:lstStyle/>
          <a:p>
            <a:r>
              <a:rPr lang="de-DE" dirty="0"/>
              <a:t>Überschrift eingeben</a:t>
            </a:r>
          </a:p>
        </p:txBody>
      </p:sp>
    </p:spTree>
    <p:extLst>
      <p:ext uri="{BB962C8B-B14F-4D97-AF65-F5344CB8AC3E}">
        <p14:creationId xmlns:p14="http://schemas.microsoft.com/office/powerpoint/2010/main" val="40063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dreispalti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4B364A1-B99C-8F4A-8900-CA655362002F}"/>
              </a:ext>
            </a:extLst>
          </p:cNvPr>
          <p:cNvSpPr>
            <a:spLocks noGrp="1"/>
          </p:cNvSpPr>
          <p:nvPr>
            <p:ph idx="1" hasCustomPrompt="1"/>
          </p:nvPr>
        </p:nvSpPr>
        <p:spPr>
          <a:xfrm>
            <a:off x="2303999" y="1079723"/>
            <a:ext cx="2700000" cy="4500277"/>
          </a:xfrm>
          <a:prstGeom prst="rect">
            <a:avLst/>
          </a:prstGeom>
        </p:spPr>
        <p:txBody>
          <a:bodyPr/>
          <a:lstStyle/>
          <a:p>
            <a:pPr lvl="0"/>
            <a:r>
              <a:rPr lang="de-DE" dirty="0"/>
              <a:t>Text eingeben oder auf die Symbole klicken, um Inhalte einzufügen</a:t>
            </a:r>
            <a:endParaRPr lang="en-US" dirty="0"/>
          </a:p>
        </p:txBody>
      </p:sp>
      <p:sp>
        <p:nvSpPr>
          <p:cNvPr id="6" name="Content Placeholder 2">
            <a:extLst>
              <a:ext uri="{FF2B5EF4-FFF2-40B4-BE49-F238E27FC236}">
                <a16:creationId xmlns:a16="http://schemas.microsoft.com/office/drawing/2014/main" id="{A364A3F4-D163-CF43-9A9F-43C7A659E885}"/>
              </a:ext>
            </a:extLst>
          </p:cNvPr>
          <p:cNvSpPr>
            <a:spLocks noGrp="1"/>
          </p:cNvSpPr>
          <p:nvPr>
            <p:ph idx="10" hasCustomPrompt="1"/>
          </p:nvPr>
        </p:nvSpPr>
        <p:spPr>
          <a:xfrm>
            <a:off x="8244000" y="1081454"/>
            <a:ext cx="2700000" cy="4500277"/>
          </a:xfrm>
          <a:prstGeom prst="rect">
            <a:avLst/>
          </a:prstGeom>
        </p:spPr>
        <p:txBody>
          <a:bodyPr/>
          <a:lstStyle/>
          <a:p>
            <a:pPr lvl="0"/>
            <a:r>
              <a:rPr lang="de-DE" dirty="0"/>
              <a:t>Text eingeben oder auf die Symbole klicken, um Inhalte einzufügen</a:t>
            </a:r>
            <a:endParaRPr lang="en-US" dirty="0"/>
          </a:p>
        </p:txBody>
      </p:sp>
      <p:sp>
        <p:nvSpPr>
          <p:cNvPr id="7" name="Content Placeholder 2">
            <a:extLst>
              <a:ext uri="{FF2B5EF4-FFF2-40B4-BE49-F238E27FC236}">
                <a16:creationId xmlns:a16="http://schemas.microsoft.com/office/drawing/2014/main" id="{FCB0BF8F-978C-964B-82E4-83D1E20ECEF8}"/>
              </a:ext>
            </a:extLst>
          </p:cNvPr>
          <p:cNvSpPr>
            <a:spLocks noGrp="1"/>
          </p:cNvSpPr>
          <p:nvPr>
            <p:ph idx="11" hasCustomPrompt="1"/>
          </p:nvPr>
        </p:nvSpPr>
        <p:spPr>
          <a:xfrm>
            <a:off x="5273999" y="1079723"/>
            <a:ext cx="2700000" cy="4500277"/>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76715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 – allg. Bi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4920702-67CC-194F-805C-D00AD39E62EE}"/>
              </a:ext>
            </a:extLst>
          </p:cNvPr>
          <p:cNvSpPr/>
          <p:nvPr/>
        </p:nvSpPr>
        <p:spPr>
          <a:xfrm>
            <a:off x="-1" y="0"/>
            <a:ext cx="12192001" cy="6858000"/>
          </a:xfrm>
          <a:prstGeom prst="rect">
            <a:avLst/>
          </a:prstGeom>
          <a:blipFill>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2A515F93-E217-CA4B-8831-1361D2327A87}"/>
              </a:ext>
            </a:extLst>
          </p:cNvPr>
          <p:cNvSpPr>
            <a:spLocks noGrp="1"/>
          </p:cNvSpPr>
          <p:nvPr>
            <p:ph type="title" hasCustomPrompt="1"/>
          </p:nvPr>
        </p:nvSpPr>
        <p:spPr>
          <a:xfrm>
            <a:off x="689676" y="2035174"/>
            <a:ext cx="4795750" cy="2787652"/>
          </a:xfrm>
          <a:prstGeom prst="rect">
            <a:avLst/>
          </a:prstGeom>
        </p:spPr>
        <p:txBody>
          <a:bodyPr lIns="0" tIns="0" rIns="0" bIns="0" anchor="ctr" anchorCtr="0"/>
          <a:lstStyle>
            <a:lvl1pPr>
              <a:lnSpc>
                <a:spcPct val="93000"/>
              </a:lnSpc>
              <a:defRPr sz="4000" cap="all" spc="30" baseline="0"/>
            </a:lvl1pPr>
          </a:lstStyle>
          <a:p>
            <a:r>
              <a:rPr lang="de-DE" dirty="0"/>
              <a:t>Vielen Dank für Ihr Interesse!</a:t>
            </a:r>
          </a:p>
        </p:txBody>
      </p:sp>
      <p:sp>
        <p:nvSpPr>
          <p:cNvPr id="4" name="Bildplatzhalter 3">
            <a:extLst>
              <a:ext uri="{FF2B5EF4-FFF2-40B4-BE49-F238E27FC236}">
                <a16:creationId xmlns:a16="http://schemas.microsoft.com/office/drawing/2014/main" id="{25B21355-5C86-984A-ABD5-126892CA8AEB}"/>
              </a:ext>
            </a:extLst>
          </p:cNvPr>
          <p:cNvSpPr>
            <a:spLocks noGrp="1"/>
          </p:cNvSpPr>
          <p:nvPr>
            <p:ph type="pic" sz="quarter" idx="12" hasCustomPrompt="1"/>
          </p:nvPr>
        </p:nvSpPr>
        <p:spPr>
          <a:xfrm>
            <a:off x="6748758" y="1084333"/>
            <a:ext cx="4428000" cy="4415877"/>
          </a:xfrm>
        </p:spPr>
        <p:txBody>
          <a:bodyPr/>
          <a:lstStyle>
            <a:lvl1pPr marL="0" indent="0">
              <a:buNone/>
              <a:defRPr sz="2400"/>
            </a:lvl1pPr>
          </a:lstStyle>
          <a:p>
            <a:r>
              <a:rPr lang="de-DE" dirty="0"/>
              <a:t>Abbildung einfügen</a:t>
            </a:r>
          </a:p>
        </p:txBody>
      </p:sp>
      <p:pic>
        <p:nvPicPr>
          <p:cNvPr id="6" name="Grafik 5">
            <a:extLst>
              <a:ext uri="{FF2B5EF4-FFF2-40B4-BE49-F238E27FC236}">
                <a16:creationId xmlns:a16="http://schemas.microsoft.com/office/drawing/2014/main" id="{E5C29AAF-5BB5-6F4C-98EE-9134C693E491}"/>
              </a:ext>
            </a:extLst>
          </p:cNvPr>
          <p:cNvPicPr>
            <a:picLocks noChangeAspect="1"/>
          </p:cNvPicPr>
          <p:nvPr userDrawn="1"/>
        </p:nvPicPr>
        <p:blipFill>
          <a:blip r:embed="rId3"/>
          <a:stretch>
            <a:fillRect/>
          </a:stretch>
        </p:blipFill>
        <p:spPr>
          <a:xfrm>
            <a:off x="4698000" y="6015674"/>
            <a:ext cx="772626" cy="610375"/>
          </a:xfrm>
          <a:prstGeom prst="rect">
            <a:avLst/>
          </a:prstGeom>
        </p:spPr>
      </p:pic>
      <p:pic>
        <p:nvPicPr>
          <p:cNvPr id="7" name="Grafik 6">
            <a:extLst>
              <a:ext uri="{FF2B5EF4-FFF2-40B4-BE49-F238E27FC236}">
                <a16:creationId xmlns:a16="http://schemas.microsoft.com/office/drawing/2014/main" id="{07153BF7-5CAE-8E4A-A3AC-B243B9CED8C5}"/>
              </a:ext>
            </a:extLst>
          </p:cNvPr>
          <p:cNvPicPr>
            <a:picLocks noChangeAspect="1"/>
          </p:cNvPicPr>
          <p:nvPr userDrawn="1"/>
        </p:nvPicPr>
        <p:blipFill>
          <a:blip r:embed="rId4"/>
          <a:stretch>
            <a:fillRect/>
          </a:stretch>
        </p:blipFill>
        <p:spPr>
          <a:xfrm>
            <a:off x="454991" y="5504858"/>
            <a:ext cx="4010683" cy="1363433"/>
          </a:xfrm>
          <a:prstGeom prst="rect">
            <a:avLst/>
          </a:prstGeom>
        </p:spPr>
      </p:pic>
      <p:sp>
        <p:nvSpPr>
          <p:cNvPr id="8" name="Textfeld 7">
            <a:extLst>
              <a:ext uri="{FF2B5EF4-FFF2-40B4-BE49-F238E27FC236}">
                <a16:creationId xmlns:a16="http://schemas.microsoft.com/office/drawing/2014/main" id="{38839DA7-41DE-4D47-91A2-0D6DDE3794ED}"/>
              </a:ext>
            </a:extLst>
          </p:cNvPr>
          <p:cNvSpPr txBox="1"/>
          <p:nvPr userDrawn="1"/>
        </p:nvSpPr>
        <p:spPr>
          <a:xfrm>
            <a:off x="4698000" y="5706470"/>
            <a:ext cx="864932" cy="154505"/>
          </a:xfrm>
          <a:prstGeom prst="rect">
            <a:avLst/>
          </a:prstGeom>
          <a:noFill/>
        </p:spPr>
        <p:txBody>
          <a:bodyPr wrap="square" lIns="0" tIns="0" rIns="0" bIns="0" rtlCol="0">
            <a:noAutofit/>
          </a:bodyPr>
          <a:lstStyle/>
          <a:p>
            <a:pPr marL="0" indent="0" algn="l">
              <a:lnSpc>
                <a:spcPct val="110000"/>
              </a:lnSpc>
              <a:buClr>
                <a:schemeClr val="tx2"/>
              </a:buClr>
              <a:buSzPct val="90000"/>
              <a:buFont typeface="Apple Symbols" panose="02000000000000000000" pitchFamily="2" charset="-79"/>
              <a:buNone/>
            </a:pPr>
            <a:r>
              <a:rPr lang="de-DE" sz="900" dirty="0"/>
              <a:t>Gefördert vom</a:t>
            </a:r>
          </a:p>
        </p:txBody>
      </p:sp>
    </p:spTree>
    <p:extLst>
      <p:ext uri="{BB962C8B-B14F-4D97-AF65-F5344CB8AC3E}">
        <p14:creationId xmlns:p14="http://schemas.microsoft.com/office/powerpoint/2010/main" val="1664233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 – 18a">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4920702-67CC-194F-805C-D00AD39E62EE}"/>
              </a:ext>
            </a:extLst>
          </p:cNvPr>
          <p:cNvSpPr/>
          <p:nvPr/>
        </p:nvSpPr>
        <p:spPr>
          <a:xfrm>
            <a:off x="-1" y="0"/>
            <a:ext cx="12192001" cy="6858000"/>
          </a:xfrm>
          <a:prstGeom prst="rect">
            <a:avLst/>
          </a:prstGeom>
          <a:blipFill>
            <a:blip r:embed="rId2"/>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2A515F93-E217-CA4B-8831-1361D2327A87}"/>
              </a:ext>
            </a:extLst>
          </p:cNvPr>
          <p:cNvSpPr>
            <a:spLocks noGrp="1"/>
          </p:cNvSpPr>
          <p:nvPr>
            <p:ph type="title" hasCustomPrompt="1"/>
          </p:nvPr>
        </p:nvSpPr>
        <p:spPr>
          <a:xfrm>
            <a:off x="720671" y="2035174"/>
            <a:ext cx="4772503" cy="2787652"/>
          </a:xfrm>
          <a:prstGeom prst="rect">
            <a:avLst/>
          </a:prstGeom>
        </p:spPr>
        <p:txBody>
          <a:bodyPr lIns="0" tIns="0" rIns="0" bIns="0" anchor="ctr" anchorCtr="0"/>
          <a:lstStyle>
            <a:lvl1pPr>
              <a:lnSpc>
                <a:spcPct val="93000"/>
              </a:lnSpc>
              <a:defRPr sz="4000" cap="all" spc="30" baseline="0"/>
            </a:lvl1pPr>
          </a:lstStyle>
          <a:p>
            <a:r>
              <a:rPr lang="de-DE" dirty="0"/>
              <a:t>Vielen Dank für Ihr Interesse!</a:t>
            </a:r>
          </a:p>
        </p:txBody>
      </p:sp>
      <p:pic>
        <p:nvPicPr>
          <p:cNvPr id="4" name="Grafik 3">
            <a:extLst>
              <a:ext uri="{FF2B5EF4-FFF2-40B4-BE49-F238E27FC236}">
                <a16:creationId xmlns:a16="http://schemas.microsoft.com/office/drawing/2014/main" id="{BD758524-F1CE-444C-B686-2CCC0FCAFA78}"/>
              </a:ext>
            </a:extLst>
          </p:cNvPr>
          <p:cNvPicPr>
            <a:picLocks noChangeAspect="1"/>
          </p:cNvPicPr>
          <p:nvPr userDrawn="1"/>
        </p:nvPicPr>
        <p:blipFill>
          <a:blip r:embed="rId3"/>
          <a:stretch>
            <a:fillRect/>
          </a:stretch>
        </p:blipFill>
        <p:spPr>
          <a:xfrm>
            <a:off x="4698000" y="6015674"/>
            <a:ext cx="772626" cy="610375"/>
          </a:xfrm>
          <a:prstGeom prst="rect">
            <a:avLst/>
          </a:prstGeom>
        </p:spPr>
      </p:pic>
      <p:pic>
        <p:nvPicPr>
          <p:cNvPr id="6" name="Grafik 5">
            <a:extLst>
              <a:ext uri="{FF2B5EF4-FFF2-40B4-BE49-F238E27FC236}">
                <a16:creationId xmlns:a16="http://schemas.microsoft.com/office/drawing/2014/main" id="{B5689701-F0FC-8642-8F18-88324FAF309B}"/>
              </a:ext>
            </a:extLst>
          </p:cNvPr>
          <p:cNvPicPr>
            <a:picLocks noChangeAspect="1"/>
          </p:cNvPicPr>
          <p:nvPr userDrawn="1"/>
        </p:nvPicPr>
        <p:blipFill>
          <a:blip r:embed="rId4"/>
          <a:stretch>
            <a:fillRect/>
          </a:stretch>
        </p:blipFill>
        <p:spPr>
          <a:xfrm>
            <a:off x="454991" y="5504858"/>
            <a:ext cx="4010683" cy="1363433"/>
          </a:xfrm>
          <a:prstGeom prst="rect">
            <a:avLst/>
          </a:prstGeom>
        </p:spPr>
      </p:pic>
      <p:sp>
        <p:nvSpPr>
          <p:cNvPr id="7" name="Textfeld 6">
            <a:extLst>
              <a:ext uri="{FF2B5EF4-FFF2-40B4-BE49-F238E27FC236}">
                <a16:creationId xmlns:a16="http://schemas.microsoft.com/office/drawing/2014/main" id="{17AE7DF5-E0D4-5C41-AC41-88204B177BA4}"/>
              </a:ext>
            </a:extLst>
          </p:cNvPr>
          <p:cNvSpPr txBox="1"/>
          <p:nvPr userDrawn="1"/>
        </p:nvSpPr>
        <p:spPr>
          <a:xfrm>
            <a:off x="4698000" y="5706470"/>
            <a:ext cx="864932" cy="154505"/>
          </a:xfrm>
          <a:prstGeom prst="rect">
            <a:avLst/>
          </a:prstGeom>
          <a:noFill/>
        </p:spPr>
        <p:txBody>
          <a:bodyPr wrap="square" lIns="0" tIns="0" rIns="0" bIns="0" rtlCol="0">
            <a:noAutofit/>
          </a:bodyPr>
          <a:lstStyle/>
          <a:p>
            <a:pPr marL="0" indent="0" algn="l">
              <a:lnSpc>
                <a:spcPct val="110000"/>
              </a:lnSpc>
              <a:buClr>
                <a:schemeClr val="tx2"/>
              </a:buClr>
              <a:buSzPct val="90000"/>
              <a:buFont typeface="Apple Symbols" panose="02000000000000000000" pitchFamily="2" charset="-79"/>
              <a:buNone/>
            </a:pPr>
            <a:r>
              <a:rPr lang="de-DE" sz="900" dirty="0"/>
              <a:t>Gefördert vom</a:t>
            </a:r>
          </a:p>
        </p:txBody>
      </p:sp>
    </p:spTree>
    <p:extLst>
      <p:ext uri="{BB962C8B-B14F-4D97-AF65-F5344CB8AC3E}">
        <p14:creationId xmlns:p14="http://schemas.microsoft.com/office/powerpoint/2010/main" val="65921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hne Abbildun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E0063A4-BBC7-5F43-B02E-82AF936E82B6}"/>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4" name="Textplatzhalter 7">
            <a:extLst>
              <a:ext uri="{FF2B5EF4-FFF2-40B4-BE49-F238E27FC236}">
                <a16:creationId xmlns:a16="http://schemas.microsoft.com/office/drawing/2014/main" id="{CF7A885F-A6EF-5E4E-8190-1E6F306A5796}"/>
              </a:ext>
            </a:extLst>
          </p:cNvPr>
          <p:cNvSpPr>
            <a:spLocks noGrp="1"/>
          </p:cNvSpPr>
          <p:nvPr>
            <p:ph type="body" sz="quarter" idx="10" hasCustomPrompt="1"/>
          </p:nvPr>
        </p:nvSpPr>
        <p:spPr>
          <a:xfrm>
            <a:off x="1776000" y="1804379"/>
            <a:ext cx="8640000" cy="792467"/>
          </a:xfrm>
          <a:prstGeom prst="rect">
            <a:avLst/>
          </a:prstGeom>
        </p:spPr>
        <p:txBody>
          <a:bodyPr lIns="0" tIns="0" rIns="0" bIns="0" anchor="b" anchorCtr="0"/>
          <a:lstStyle>
            <a:lvl1pPr marL="0" indent="0" algn="ctr">
              <a:buNone/>
              <a:defRPr sz="1750" b="0" i="1" cap="all" spc="10" baseline="0">
                <a:latin typeface="+mn-lt"/>
              </a:defRPr>
            </a:lvl1pPr>
          </a:lstStyle>
          <a:p>
            <a:pPr lvl="0"/>
            <a:r>
              <a:rPr lang="de-DE" dirty="0"/>
              <a:t>Fortbildung: Kinder und Jugendbeteiligung selbst gemacht!</a:t>
            </a:r>
          </a:p>
          <a:p>
            <a:pPr lvl="0"/>
            <a:r>
              <a:rPr lang="de-DE" dirty="0"/>
              <a:t>Modul 1</a:t>
            </a:r>
          </a:p>
        </p:txBody>
      </p:sp>
      <p:sp>
        <p:nvSpPr>
          <p:cNvPr id="3" name="Titel 1">
            <a:extLst>
              <a:ext uri="{FF2B5EF4-FFF2-40B4-BE49-F238E27FC236}">
                <a16:creationId xmlns:a16="http://schemas.microsoft.com/office/drawing/2014/main" id="{9131C640-2943-9C43-802A-48102B4BFF2A}"/>
              </a:ext>
            </a:extLst>
          </p:cNvPr>
          <p:cNvSpPr>
            <a:spLocks noGrp="1"/>
          </p:cNvSpPr>
          <p:nvPr>
            <p:ph type="title" hasCustomPrompt="1"/>
          </p:nvPr>
        </p:nvSpPr>
        <p:spPr>
          <a:xfrm>
            <a:off x="1776000" y="2920846"/>
            <a:ext cx="8640000" cy="2016199"/>
          </a:xfrm>
          <a:prstGeom prst="rect">
            <a:avLst/>
          </a:prstGeom>
        </p:spPr>
        <p:txBody>
          <a:bodyPr lIns="0" tIns="0" rIns="0" bIns="0" anchor="t" anchorCtr="0"/>
          <a:lstStyle>
            <a:lvl1pPr algn="ctr">
              <a:lnSpc>
                <a:spcPct val="93000"/>
              </a:lnSpc>
              <a:defRPr sz="4000" b="1" cap="all" spc="40" baseline="0">
                <a:latin typeface="+mj-lt"/>
              </a:defRPr>
            </a:lvl1pPr>
          </a:lstStyle>
          <a:p>
            <a:r>
              <a:rPr lang="de-DE" dirty="0"/>
              <a:t>Auf dem Weg zur Mitmachkommune…</a:t>
            </a:r>
          </a:p>
        </p:txBody>
      </p:sp>
      <p:sp>
        <p:nvSpPr>
          <p:cNvPr id="5" name="Textplatzhalter 9">
            <a:extLst>
              <a:ext uri="{FF2B5EF4-FFF2-40B4-BE49-F238E27FC236}">
                <a16:creationId xmlns:a16="http://schemas.microsoft.com/office/drawing/2014/main" id="{9824403A-B948-D34A-9117-A7657323815F}"/>
              </a:ext>
            </a:extLst>
          </p:cNvPr>
          <p:cNvSpPr>
            <a:spLocks noGrp="1"/>
          </p:cNvSpPr>
          <p:nvPr>
            <p:ph type="body" sz="quarter" idx="11" hasCustomPrompt="1"/>
          </p:nvPr>
        </p:nvSpPr>
        <p:spPr>
          <a:xfrm>
            <a:off x="538291" y="186867"/>
            <a:ext cx="5557710" cy="207575"/>
          </a:xfrm>
          <a:prstGeom prst="rect">
            <a:avLst/>
          </a:prstGeom>
        </p:spPr>
        <p:txBody>
          <a:bodyPr wrap="square" lIns="0" tIns="0" rIns="0" bIns="0" anchor="t" anchorCtr="0"/>
          <a:lstStyle>
            <a:lvl1pPr marL="0" indent="0" algn="l">
              <a:buNone/>
              <a:defRPr sz="1300">
                <a:solidFill>
                  <a:schemeClr val="accent2"/>
                </a:solidFill>
              </a:defRPr>
            </a:lvl1pPr>
          </a:lstStyle>
          <a:p>
            <a:pPr lvl="0"/>
            <a:r>
              <a:rPr lang="de-DE" dirty="0" err="1"/>
              <a:t>Referentn</a:t>
            </a:r>
            <a:r>
              <a:rPr lang="de-DE" dirty="0"/>
              <a:t>: Jule Hoffmann und Katharina Paar</a:t>
            </a:r>
          </a:p>
        </p:txBody>
      </p:sp>
      <p:pic>
        <p:nvPicPr>
          <p:cNvPr id="6" name="Grafik 5">
            <a:extLst>
              <a:ext uri="{FF2B5EF4-FFF2-40B4-BE49-F238E27FC236}">
                <a16:creationId xmlns:a16="http://schemas.microsoft.com/office/drawing/2014/main" id="{8240A004-64AD-AB44-9622-F0DCEC8263C1}"/>
              </a:ext>
            </a:extLst>
          </p:cNvPr>
          <p:cNvPicPr>
            <a:picLocks noChangeAspect="1"/>
          </p:cNvPicPr>
          <p:nvPr userDrawn="1"/>
        </p:nvPicPr>
        <p:blipFill>
          <a:blip r:embed="rId3"/>
          <a:stretch>
            <a:fillRect/>
          </a:stretch>
        </p:blipFill>
        <p:spPr>
          <a:xfrm>
            <a:off x="7198141" y="6288458"/>
            <a:ext cx="566496" cy="447531"/>
          </a:xfrm>
          <a:prstGeom prst="rect">
            <a:avLst/>
          </a:prstGeom>
        </p:spPr>
      </p:pic>
      <p:pic>
        <p:nvPicPr>
          <p:cNvPr id="7" name="Grafik 6">
            <a:extLst>
              <a:ext uri="{FF2B5EF4-FFF2-40B4-BE49-F238E27FC236}">
                <a16:creationId xmlns:a16="http://schemas.microsoft.com/office/drawing/2014/main" id="{0664D959-6179-7748-8D37-FBA3CC99A00D}"/>
              </a:ext>
            </a:extLst>
          </p:cNvPr>
          <p:cNvPicPr>
            <a:picLocks noChangeAspect="1"/>
          </p:cNvPicPr>
          <p:nvPr userDrawn="1"/>
        </p:nvPicPr>
        <p:blipFill>
          <a:blip r:embed="rId4"/>
          <a:stretch>
            <a:fillRect/>
          </a:stretch>
        </p:blipFill>
        <p:spPr>
          <a:xfrm>
            <a:off x="4307793" y="5986264"/>
            <a:ext cx="2658139" cy="903635"/>
          </a:xfrm>
          <a:prstGeom prst="rect">
            <a:avLst/>
          </a:prstGeom>
        </p:spPr>
      </p:pic>
      <p:sp>
        <p:nvSpPr>
          <p:cNvPr id="8" name="Textfeld 7">
            <a:extLst>
              <a:ext uri="{FF2B5EF4-FFF2-40B4-BE49-F238E27FC236}">
                <a16:creationId xmlns:a16="http://schemas.microsoft.com/office/drawing/2014/main" id="{136752E8-4849-D14F-B433-B03AA3815F36}"/>
              </a:ext>
            </a:extLst>
          </p:cNvPr>
          <p:cNvSpPr txBox="1"/>
          <p:nvPr userDrawn="1"/>
        </p:nvSpPr>
        <p:spPr>
          <a:xfrm>
            <a:off x="7198140" y="6106122"/>
            <a:ext cx="640054" cy="115564"/>
          </a:xfrm>
          <a:prstGeom prst="rect">
            <a:avLst/>
          </a:prstGeom>
          <a:noFill/>
        </p:spPr>
        <p:txBody>
          <a:bodyPr wrap="square" lIns="0" tIns="0" rIns="0" bIns="0" rtlCol="0">
            <a:noAutofit/>
          </a:bodyPr>
          <a:lstStyle/>
          <a:p>
            <a:pPr marL="0" indent="0" algn="l">
              <a:lnSpc>
                <a:spcPct val="110000"/>
              </a:lnSpc>
              <a:buClr>
                <a:schemeClr val="tx2"/>
              </a:buClr>
              <a:buSzPct val="90000"/>
              <a:buFont typeface="Apple Symbols" panose="02000000000000000000" pitchFamily="2" charset="-79"/>
              <a:buNone/>
            </a:pPr>
            <a:r>
              <a:rPr lang="de-DE" sz="700" dirty="0"/>
              <a:t>Gefördert vom</a:t>
            </a:r>
          </a:p>
        </p:txBody>
      </p:sp>
    </p:spTree>
    <p:extLst>
      <p:ext uri="{BB962C8B-B14F-4D97-AF65-F5344CB8AC3E}">
        <p14:creationId xmlns:p14="http://schemas.microsoft.com/office/powerpoint/2010/main" val="135091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Kapitel-/Abschnittsanfa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04000" y="1639930"/>
            <a:ext cx="8640000" cy="1800677"/>
          </a:xfrm>
          <a:prstGeom prst="rect">
            <a:avLst/>
          </a:prstGeom>
        </p:spPr>
        <p:txBody>
          <a:bodyPr tIns="0" bIns="36000" anchor="b"/>
          <a:lstStyle>
            <a:lvl1pPr algn="ctr">
              <a:defRPr sz="4800" b="1" i="0">
                <a:latin typeface="+mj-lt"/>
                <a:cs typeface="Calibri" panose="020F0502020204030204" pitchFamily="34" charset="0"/>
              </a:defRPr>
            </a:lvl1pPr>
          </a:lstStyle>
          <a:p>
            <a:r>
              <a:rPr lang="de-DE" dirty="0"/>
              <a:t>Kapitelüberschrift eingeben</a:t>
            </a:r>
            <a:endParaRPr lang="en-US" dirty="0"/>
          </a:p>
        </p:txBody>
      </p:sp>
      <p:sp>
        <p:nvSpPr>
          <p:cNvPr id="3" name="Subtitle 2"/>
          <p:cNvSpPr>
            <a:spLocks noGrp="1"/>
          </p:cNvSpPr>
          <p:nvPr>
            <p:ph type="subTitle" idx="1" hasCustomPrompt="1"/>
          </p:nvPr>
        </p:nvSpPr>
        <p:spPr>
          <a:xfrm>
            <a:off x="2303999" y="3621131"/>
            <a:ext cx="8639999" cy="1456267"/>
          </a:xfrm>
          <a:prstGeom prst="rect">
            <a:avLst/>
          </a:prstGeom>
        </p:spPr>
        <p:txBody>
          <a:bodyPr/>
          <a:lstStyle>
            <a:lvl1pPr marL="0" indent="0" algn="ct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Erläuterungen oder Unterüberschrift eingeben</a:t>
            </a:r>
            <a:endParaRPr lang="en-US" dirty="0"/>
          </a:p>
        </p:txBody>
      </p:sp>
    </p:spTree>
    <p:extLst>
      <p:ext uri="{BB962C8B-B14F-4D97-AF65-F5344CB8AC3E}">
        <p14:creationId xmlns:p14="http://schemas.microsoft.com/office/powerpoint/2010/main" val="145533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einspalti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304000" y="1081454"/>
            <a:ext cx="8640000" cy="4498546"/>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284405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 Überschrift ein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000" y="1080000"/>
            <a:ext cx="8640000" cy="754380"/>
          </a:xfrm>
          <a:prstGeom prst="rect">
            <a:avLst/>
          </a:prstGeom>
        </p:spPr>
        <p:txBody>
          <a:bodyPr/>
          <a:lstStyle/>
          <a:p>
            <a:r>
              <a:rPr lang="de-DE" dirty="0"/>
              <a:t>Überschrift eingeben</a:t>
            </a:r>
            <a:endParaRPr lang="en-US" dirty="0"/>
          </a:p>
        </p:txBody>
      </p:sp>
      <p:sp>
        <p:nvSpPr>
          <p:cNvPr id="3" name="Content Placeholder 2"/>
          <p:cNvSpPr>
            <a:spLocks noGrp="1"/>
          </p:cNvSpPr>
          <p:nvPr>
            <p:ph idx="1" hasCustomPrompt="1"/>
          </p:nvPr>
        </p:nvSpPr>
        <p:spPr>
          <a:xfrm>
            <a:off x="2304000" y="1980000"/>
            <a:ext cx="8640000" cy="3600000"/>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272924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Überschrift zwei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000" y="1080000"/>
            <a:ext cx="8640000" cy="754380"/>
          </a:xfrm>
          <a:prstGeom prst="rect">
            <a:avLst/>
          </a:prstGeom>
        </p:spPr>
        <p:txBody>
          <a:bodyPr/>
          <a:lstStyle/>
          <a:p>
            <a:r>
              <a:rPr lang="de-DE" dirty="0"/>
              <a:t>Überschrift eingeben</a:t>
            </a:r>
            <a:endParaRPr lang="en-US" dirty="0"/>
          </a:p>
        </p:txBody>
      </p:sp>
      <p:sp>
        <p:nvSpPr>
          <p:cNvPr id="3" name="Content Placeholder 2"/>
          <p:cNvSpPr>
            <a:spLocks noGrp="1"/>
          </p:cNvSpPr>
          <p:nvPr>
            <p:ph idx="1" hasCustomPrompt="1"/>
          </p:nvPr>
        </p:nvSpPr>
        <p:spPr>
          <a:xfrm>
            <a:off x="2303999" y="1980000"/>
            <a:ext cx="4138753" cy="3600000"/>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a16="http://schemas.microsoft.com/office/drawing/2014/main" id="{BA940B7A-D571-DA4C-96C3-50DF75A4AE9B}"/>
              </a:ext>
            </a:extLst>
          </p:cNvPr>
          <p:cNvSpPr>
            <a:spLocks noGrp="1"/>
          </p:cNvSpPr>
          <p:nvPr>
            <p:ph idx="10" hasCustomPrompt="1"/>
          </p:nvPr>
        </p:nvSpPr>
        <p:spPr>
          <a:xfrm>
            <a:off x="6805246" y="1980000"/>
            <a:ext cx="4138754" cy="3600000"/>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353535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 Vergleich zwei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000" y="1080000"/>
            <a:ext cx="8640000" cy="754380"/>
          </a:xfrm>
          <a:prstGeom prst="rect">
            <a:avLst/>
          </a:prstGeom>
        </p:spPr>
        <p:txBody>
          <a:bodyPr/>
          <a:lstStyle/>
          <a:p>
            <a:r>
              <a:rPr lang="de-DE" dirty="0"/>
              <a:t>Überschrift eingeben</a:t>
            </a:r>
            <a:endParaRPr lang="en-US" dirty="0"/>
          </a:p>
        </p:txBody>
      </p:sp>
      <p:sp>
        <p:nvSpPr>
          <p:cNvPr id="3" name="Content Placeholder 2"/>
          <p:cNvSpPr>
            <a:spLocks noGrp="1"/>
          </p:cNvSpPr>
          <p:nvPr>
            <p:ph idx="1" hasCustomPrompt="1"/>
          </p:nvPr>
        </p:nvSpPr>
        <p:spPr>
          <a:xfrm>
            <a:off x="2303999" y="2699238"/>
            <a:ext cx="4138753" cy="2880762"/>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a16="http://schemas.microsoft.com/office/drawing/2014/main" id="{BA940B7A-D571-DA4C-96C3-50DF75A4AE9B}"/>
              </a:ext>
            </a:extLst>
          </p:cNvPr>
          <p:cNvSpPr>
            <a:spLocks noGrp="1"/>
          </p:cNvSpPr>
          <p:nvPr>
            <p:ph idx="10" hasCustomPrompt="1"/>
          </p:nvPr>
        </p:nvSpPr>
        <p:spPr>
          <a:xfrm>
            <a:off x="6805246" y="2699238"/>
            <a:ext cx="4138754" cy="2880762"/>
          </a:xfrm>
          <a:prstGeom prst="rect">
            <a:avLst/>
          </a:prstGeom>
        </p:spPr>
        <p:txBody>
          <a:bodyPr/>
          <a:lstStyle/>
          <a:p>
            <a:pPr lvl="0"/>
            <a:r>
              <a:rPr lang="de-DE" dirty="0"/>
              <a:t>Text eingeben oder auf die Symbole klicken, um Inhalte einzufügen</a:t>
            </a:r>
            <a:endParaRPr lang="en-US" dirty="0"/>
          </a:p>
        </p:txBody>
      </p:sp>
      <p:sp>
        <p:nvSpPr>
          <p:cNvPr id="6" name="Textplatzhalter 5">
            <a:extLst>
              <a:ext uri="{FF2B5EF4-FFF2-40B4-BE49-F238E27FC236}">
                <a16:creationId xmlns:a16="http://schemas.microsoft.com/office/drawing/2014/main" id="{04D1EED1-23A6-674D-8FAE-8819D9796AA1}"/>
              </a:ext>
            </a:extLst>
          </p:cNvPr>
          <p:cNvSpPr>
            <a:spLocks noGrp="1"/>
          </p:cNvSpPr>
          <p:nvPr>
            <p:ph type="body" sz="quarter" idx="11" hasCustomPrompt="1"/>
          </p:nvPr>
        </p:nvSpPr>
        <p:spPr>
          <a:xfrm>
            <a:off x="2303463" y="2022231"/>
            <a:ext cx="4138612" cy="492369"/>
          </a:xfrm>
        </p:spPr>
        <p:txBody>
          <a:bodyPr anchor="b" anchorCtr="0"/>
          <a:lstStyle>
            <a:lvl1pPr marL="0" indent="0">
              <a:buNone/>
              <a:defRPr sz="1900" b="1">
                <a:solidFill>
                  <a:schemeClr val="accent1"/>
                </a:solidFill>
              </a:defRPr>
            </a:lvl1pPr>
          </a:lstStyle>
          <a:p>
            <a:pPr lvl="0"/>
            <a:r>
              <a:rPr lang="de-DE" dirty="0"/>
              <a:t>Zwischenüberschrift eingeben</a:t>
            </a:r>
          </a:p>
        </p:txBody>
      </p:sp>
      <p:sp>
        <p:nvSpPr>
          <p:cNvPr id="7" name="Textplatzhalter 5">
            <a:extLst>
              <a:ext uri="{FF2B5EF4-FFF2-40B4-BE49-F238E27FC236}">
                <a16:creationId xmlns:a16="http://schemas.microsoft.com/office/drawing/2014/main" id="{A587371D-6852-154B-9A29-628657C5C49F}"/>
              </a:ext>
            </a:extLst>
          </p:cNvPr>
          <p:cNvSpPr>
            <a:spLocks noGrp="1"/>
          </p:cNvSpPr>
          <p:nvPr>
            <p:ph type="body" sz="quarter" idx="12" hasCustomPrompt="1"/>
          </p:nvPr>
        </p:nvSpPr>
        <p:spPr>
          <a:xfrm>
            <a:off x="6805388" y="2020624"/>
            <a:ext cx="4138612" cy="492369"/>
          </a:xfrm>
        </p:spPr>
        <p:txBody>
          <a:bodyPr anchor="b" anchorCtr="0"/>
          <a:lstStyle>
            <a:lvl1pPr marL="0" indent="0">
              <a:buNone/>
              <a:defRPr sz="1900" b="1">
                <a:solidFill>
                  <a:schemeClr val="accent1"/>
                </a:solidFill>
              </a:defRPr>
            </a:lvl1pPr>
          </a:lstStyle>
          <a:p>
            <a:pPr lvl="0"/>
            <a:r>
              <a:rPr lang="de-DE" dirty="0"/>
              <a:t>Zwischenüberschrift eingeben</a:t>
            </a:r>
          </a:p>
        </p:txBody>
      </p:sp>
    </p:spTree>
    <p:extLst>
      <p:ext uri="{BB962C8B-B14F-4D97-AF65-F5344CB8AC3E}">
        <p14:creationId xmlns:p14="http://schemas.microsoft.com/office/powerpoint/2010/main" val="384045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303999" y="1081454"/>
            <a:ext cx="4138753" cy="4498546"/>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a16="http://schemas.microsoft.com/office/drawing/2014/main" id="{BA940B7A-D571-DA4C-96C3-50DF75A4AE9B}"/>
              </a:ext>
            </a:extLst>
          </p:cNvPr>
          <p:cNvSpPr>
            <a:spLocks noGrp="1"/>
          </p:cNvSpPr>
          <p:nvPr>
            <p:ph idx="10" hasCustomPrompt="1"/>
          </p:nvPr>
        </p:nvSpPr>
        <p:spPr>
          <a:xfrm>
            <a:off x="6805246" y="1081454"/>
            <a:ext cx="4138754" cy="4498546"/>
          </a:xfrm>
          <a:prstGeom prst="rect">
            <a:avLst/>
          </a:prstGeom>
        </p:spPr>
        <p:txBody>
          <a:bodyPr/>
          <a:lstStyle/>
          <a:p>
            <a:pPr lvl="0"/>
            <a:r>
              <a:rPr lang="de-DE" dirty="0"/>
              <a:t>Text eingeben oder auf die Symbole klicken, um Inhalte einzufügen</a:t>
            </a:r>
            <a:endParaRPr lang="en-US" dirty="0"/>
          </a:p>
        </p:txBody>
      </p:sp>
    </p:spTree>
    <p:extLst>
      <p:ext uri="{BB962C8B-B14F-4D97-AF65-F5344CB8AC3E}">
        <p14:creationId xmlns:p14="http://schemas.microsoft.com/office/powerpoint/2010/main" val="108367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zweispalti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303999" y="1890346"/>
            <a:ext cx="4138753" cy="3689653"/>
          </a:xfrm>
          <a:prstGeom prst="rect">
            <a:avLst/>
          </a:prstGeom>
        </p:spPr>
        <p:txBody>
          <a:bodyPr/>
          <a:lstStyle/>
          <a:p>
            <a:pPr lvl="0"/>
            <a:r>
              <a:rPr lang="de-DE" dirty="0"/>
              <a:t>Text eingeben oder auf die Symbole klicken, um Inhalte einzufügen</a:t>
            </a:r>
            <a:endParaRPr lang="en-US" dirty="0"/>
          </a:p>
        </p:txBody>
      </p:sp>
      <p:sp>
        <p:nvSpPr>
          <p:cNvPr id="4" name="Content Placeholder 2">
            <a:extLst>
              <a:ext uri="{FF2B5EF4-FFF2-40B4-BE49-F238E27FC236}">
                <a16:creationId xmlns:a16="http://schemas.microsoft.com/office/drawing/2014/main" id="{BA940B7A-D571-DA4C-96C3-50DF75A4AE9B}"/>
              </a:ext>
            </a:extLst>
          </p:cNvPr>
          <p:cNvSpPr>
            <a:spLocks noGrp="1"/>
          </p:cNvSpPr>
          <p:nvPr>
            <p:ph idx="10" hasCustomPrompt="1"/>
          </p:nvPr>
        </p:nvSpPr>
        <p:spPr>
          <a:xfrm>
            <a:off x="6805246" y="1890346"/>
            <a:ext cx="4138754" cy="3689654"/>
          </a:xfrm>
          <a:prstGeom prst="rect">
            <a:avLst/>
          </a:prstGeom>
        </p:spPr>
        <p:txBody>
          <a:bodyPr/>
          <a:lstStyle/>
          <a:p>
            <a:pPr lvl="0"/>
            <a:r>
              <a:rPr lang="de-DE" dirty="0"/>
              <a:t>Text eingeben oder auf die Symbole klicken, um Inhalte einzufügen</a:t>
            </a:r>
            <a:endParaRPr lang="en-US" dirty="0"/>
          </a:p>
        </p:txBody>
      </p:sp>
      <p:sp>
        <p:nvSpPr>
          <p:cNvPr id="5" name="Textplatzhalter 5">
            <a:extLst>
              <a:ext uri="{FF2B5EF4-FFF2-40B4-BE49-F238E27FC236}">
                <a16:creationId xmlns:a16="http://schemas.microsoft.com/office/drawing/2014/main" id="{450BE7BE-C725-1645-8D0B-B3CC07BBD818}"/>
              </a:ext>
            </a:extLst>
          </p:cNvPr>
          <p:cNvSpPr>
            <a:spLocks noGrp="1"/>
          </p:cNvSpPr>
          <p:nvPr>
            <p:ph type="body" sz="quarter" idx="11" hasCustomPrompt="1"/>
          </p:nvPr>
        </p:nvSpPr>
        <p:spPr>
          <a:xfrm>
            <a:off x="2303999" y="1081454"/>
            <a:ext cx="4138612" cy="650630"/>
          </a:xfrm>
        </p:spPr>
        <p:txBody>
          <a:bodyPr anchor="b" anchorCtr="0"/>
          <a:lstStyle>
            <a:lvl1pPr marL="0" indent="0">
              <a:buNone/>
              <a:defRPr sz="2200" b="1">
                <a:solidFill>
                  <a:schemeClr val="accent1"/>
                </a:solidFill>
              </a:defRPr>
            </a:lvl1pPr>
          </a:lstStyle>
          <a:p>
            <a:pPr lvl="0"/>
            <a:r>
              <a:rPr lang="de-DE" dirty="0"/>
              <a:t>Überschrift eingeben</a:t>
            </a:r>
          </a:p>
        </p:txBody>
      </p:sp>
      <p:sp>
        <p:nvSpPr>
          <p:cNvPr id="6" name="Textplatzhalter 5">
            <a:extLst>
              <a:ext uri="{FF2B5EF4-FFF2-40B4-BE49-F238E27FC236}">
                <a16:creationId xmlns:a16="http://schemas.microsoft.com/office/drawing/2014/main" id="{161E33CA-D7AE-4749-B878-A5A33409FFC0}"/>
              </a:ext>
            </a:extLst>
          </p:cNvPr>
          <p:cNvSpPr>
            <a:spLocks noGrp="1"/>
          </p:cNvSpPr>
          <p:nvPr>
            <p:ph type="body" sz="quarter" idx="12" hasCustomPrompt="1"/>
          </p:nvPr>
        </p:nvSpPr>
        <p:spPr>
          <a:xfrm>
            <a:off x="6805246" y="1081454"/>
            <a:ext cx="4138612" cy="650630"/>
          </a:xfrm>
        </p:spPr>
        <p:txBody>
          <a:bodyPr anchor="b" anchorCtr="0"/>
          <a:lstStyle>
            <a:lvl1pPr marL="0" indent="0">
              <a:buNone/>
              <a:defRPr sz="2200" b="1">
                <a:solidFill>
                  <a:schemeClr val="accent1"/>
                </a:solidFill>
              </a:defRPr>
            </a:lvl1pPr>
          </a:lstStyle>
          <a:p>
            <a:pPr lvl="0"/>
            <a:r>
              <a:rPr lang="de-DE" dirty="0"/>
              <a:t>Überschrift eingeben</a:t>
            </a:r>
          </a:p>
        </p:txBody>
      </p:sp>
    </p:spTree>
    <p:extLst>
      <p:ext uri="{BB962C8B-B14F-4D97-AF65-F5344CB8AC3E}">
        <p14:creationId xmlns:p14="http://schemas.microsoft.com/office/powerpoint/2010/main" val="112005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3D7AD8F-E79D-AF40-A5C6-892DF43576C9}"/>
              </a:ext>
            </a:extLst>
          </p:cNvPr>
          <p:cNvSpPr txBox="1"/>
          <p:nvPr/>
        </p:nvSpPr>
        <p:spPr>
          <a:xfrm rot="16200000">
            <a:off x="-1043263" y="2721735"/>
            <a:ext cx="4680000" cy="1188000"/>
          </a:xfrm>
          <a:prstGeom prst="rect">
            <a:avLst/>
          </a:prstGeom>
          <a:noFill/>
        </p:spPr>
        <p:txBody>
          <a:bodyPr wrap="square" lIns="0" tIns="0" rIns="0" bIns="0" rtlCol="0" anchor="ctr" anchorCtr="1">
            <a:normAutofit/>
          </a:bodyPr>
          <a:lstStyle/>
          <a:p>
            <a:pPr algn="ctr"/>
            <a:r>
              <a:rPr lang="de-DE" sz="3200" b="0" i="0" cap="all" spc="50" baseline="0" dirty="0">
                <a:solidFill>
                  <a:schemeClr val="bg1"/>
                </a:solidFill>
                <a:latin typeface="+mj-lt"/>
              </a:rPr>
              <a:t>Die Mitmachkommune</a:t>
            </a:r>
          </a:p>
        </p:txBody>
      </p:sp>
      <p:sp>
        <p:nvSpPr>
          <p:cNvPr id="8" name="Textfeld 7">
            <a:extLst>
              <a:ext uri="{FF2B5EF4-FFF2-40B4-BE49-F238E27FC236}">
                <a16:creationId xmlns:a16="http://schemas.microsoft.com/office/drawing/2014/main" id="{3ADACC50-3AFC-534E-AA25-07E2F40C0AD5}"/>
              </a:ext>
            </a:extLst>
          </p:cNvPr>
          <p:cNvSpPr txBox="1"/>
          <p:nvPr/>
        </p:nvSpPr>
        <p:spPr>
          <a:xfrm>
            <a:off x="11160000" y="321721"/>
            <a:ext cx="795002" cy="461665"/>
          </a:xfrm>
          <a:prstGeom prst="rect">
            <a:avLst/>
          </a:prstGeom>
          <a:noFill/>
        </p:spPr>
        <p:txBody>
          <a:bodyPr wrap="square" rtlCol="0">
            <a:spAutoFit/>
          </a:bodyPr>
          <a:lstStyle/>
          <a:p>
            <a:pPr algn="ctr"/>
            <a:fld id="{2698A4A2-9879-3149-BC23-728BF53A2555}" type="slidenum">
              <a:rPr lang="de-DE" sz="2400" smtClean="0">
                <a:solidFill>
                  <a:schemeClr val="bg1"/>
                </a:solidFill>
              </a:rPr>
              <a:pPr algn="ctr"/>
              <a:t>‹#›</a:t>
            </a:fld>
            <a:endParaRPr lang="de-DE" sz="2400" dirty="0">
              <a:solidFill>
                <a:schemeClr val="bg1"/>
              </a:solidFill>
            </a:endParaRPr>
          </a:p>
        </p:txBody>
      </p:sp>
      <p:sp>
        <p:nvSpPr>
          <p:cNvPr id="4" name="Textfeld 3">
            <a:extLst>
              <a:ext uri="{FF2B5EF4-FFF2-40B4-BE49-F238E27FC236}">
                <a16:creationId xmlns:a16="http://schemas.microsoft.com/office/drawing/2014/main" id="{2E69B6B2-D618-5143-AC4A-EBED6EFBFD9B}"/>
              </a:ext>
            </a:extLst>
          </p:cNvPr>
          <p:cNvSpPr txBox="1"/>
          <p:nvPr/>
        </p:nvSpPr>
        <p:spPr>
          <a:xfrm>
            <a:off x="508802" y="205353"/>
            <a:ext cx="5587198" cy="169277"/>
          </a:xfrm>
          <a:prstGeom prst="rect">
            <a:avLst/>
          </a:prstGeom>
          <a:noFill/>
        </p:spPr>
        <p:txBody>
          <a:bodyPr wrap="square" lIns="0" tIns="0" rIns="0" bIns="0" rtlCol="0">
            <a:noAutofit/>
          </a:bodyPr>
          <a:lstStyle/>
          <a:p>
            <a:r>
              <a:rPr lang="de-DE" sz="1100" cap="all" spc="20" baseline="0" dirty="0">
                <a:solidFill>
                  <a:schemeClr val="accent2"/>
                </a:solidFill>
              </a:rPr>
              <a:t>Modul 1 – Auf dem Weg zu einer Mitmachkommune</a:t>
            </a:r>
          </a:p>
        </p:txBody>
      </p:sp>
      <p:sp>
        <p:nvSpPr>
          <p:cNvPr id="5" name="Textfeld 4">
            <a:extLst>
              <a:ext uri="{FF2B5EF4-FFF2-40B4-BE49-F238E27FC236}">
                <a16:creationId xmlns:a16="http://schemas.microsoft.com/office/drawing/2014/main" id="{836DA865-E077-1C40-AC99-50A82109B6D0}"/>
              </a:ext>
            </a:extLst>
          </p:cNvPr>
          <p:cNvSpPr txBox="1"/>
          <p:nvPr/>
        </p:nvSpPr>
        <p:spPr>
          <a:xfrm>
            <a:off x="6096000" y="205355"/>
            <a:ext cx="4853589" cy="169276"/>
          </a:xfrm>
          <a:prstGeom prst="rect">
            <a:avLst/>
          </a:prstGeom>
          <a:noFill/>
        </p:spPr>
        <p:txBody>
          <a:bodyPr wrap="square" lIns="0" tIns="0" rIns="0" bIns="0" rtlCol="0">
            <a:noAutofit/>
          </a:bodyPr>
          <a:lstStyle/>
          <a:p>
            <a:pPr algn="r"/>
            <a:r>
              <a:rPr lang="de-DE" sz="1100" cap="none" spc="20" baseline="0" dirty="0" err="1">
                <a:solidFill>
                  <a:schemeClr val="accent2"/>
                </a:solidFill>
                <a:latin typeface="+mn-lt"/>
              </a:rPr>
              <a:t>ReferentIn</a:t>
            </a:r>
            <a:r>
              <a:rPr lang="de-DE" sz="1100" cap="none" spc="20" baseline="0" dirty="0">
                <a:solidFill>
                  <a:schemeClr val="accent2"/>
                </a:solidFill>
                <a:latin typeface="+mn-lt"/>
              </a:rPr>
              <a:t>: Jule Hoffmann und Katharina Paar</a:t>
            </a:r>
          </a:p>
        </p:txBody>
      </p:sp>
      <p:sp>
        <p:nvSpPr>
          <p:cNvPr id="2" name="Title Placeholder 1"/>
          <p:cNvSpPr>
            <a:spLocks noGrp="1"/>
          </p:cNvSpPr>
          <p:nvPr>
            <p:ph type="title"/>
          </p:nvPr>
        </p:nvSpPr>
        <p:spPr>
          <a:xfrm>
            <a:off x="2304000" y="1080000"/>
            <a:ext cx="8640000" cy="754380"/>
          </a:xfrm>
          <a:prstGeom prst="rect">
            <a:avLst/>
          </a:prstGeom>
        </p:spPr>
        <p:txBody>
          <a:bodyPr vert="horz" lIns="0" tIns="0" rIns="0" bIns="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2304000" y="1980000"/>
            <a:ext cx="8640000" cy="3600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Textfeld 6">
            <a:extLst>
              <a:ext uri="{FF2B5EF4-FFF2-40B4-BE49-F238E27FC236}">
                <a16:creationId xmlns:a16="http://schemas.microsoft.com/office/drawing/2014/main" id="{1B3A4503-3CF3-A24E-828B-52D602E4DE4A}"/>
              </a:ext>
            </a:extLst>
          </p:cNvPr>
          <p:cNvSpPr txBox="1"/>
          <p:nvPr userDrawn="1"/>
        </p:nvSpPr>
        <p:spPr>
          <a:xfrm>
            <a:off x="751840" y="91440"/>
            <a:ext cx="0" cy="0"/>
          </a:xfrm>
          <a:prstGeom prst="rect">
            <a:avLst/>
          </a:prstGeom>
          <a:noFill/>
        </p:spPr>
        <p:txBody>
          <a:bodyPr wrap="none" lIns="0" tIns="0" rIns="0" bIns="0" rtlCol="0">
            <a:noAutofit/>
          </a:bodyPr>
          <a:lstStyle/>
          <a:p>
            <a:pPr marL="171450" indent="-171450" algn="l">
              <a:lnSpc>
                <a:spcPct val="110000"/>
              </a:lnSpc>
              <a:buClr>
                <a:schemeClr val="tx2"/>
              </a:buClr>
              <a:buSzPct val="90000"/>
              <a:buFont typeface="Apple Symbols" panose="02000000000000000000" pitchFamily="2" charset="-79"/>
              <a:buChar char="⊕"/>
            </a:pPr>
            <a:endParaRPr lang="de-DE" sz="1600" dirty="0"/>
          </a:p>
        </p:txBody>
      </p:sp>
    </p:spTree>
    <p:extLst>
      <p:ext uri="{BB962C8B-B14F-4D97-AF65-F5344CB8AC3E}">
        <p14:creationId xmlns:p14="http://schemas.microsoft.com/office/powerpoint/2010/main" val="3896161710"/>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84" r:id="rId4"/>
    <p:sldLayoutId id="2147483678" r:id="rId5"/>
    <p:sldLayoutId id="2147483683" r:id="rId6"/>
    <p:sldLayoutId id="2147483688" r:id="rId7"/>
    <p:sldLayoutId id="2147483686" r:id="rId8"/>
    <p:sldLayoutId id="2147483689" r:id="rId9"/>
    <p:sldLayoutId id="2147483685" r:id="rId10"/>
    <p:sldLayoutId id="2147483687" r:id="rId11"/>
    <p:sldLayoutId id="2147483691" r:id="rId12"/>
    <p:sldLayoutId id="2147483690" r:id="rId13"/>
  </p:sldLayoutIdLst>
  <p:hf hdr="0" ftr="0" dt="0"/>
  <p:txStyles>
    <p:titleStyle>
      <a:lvl1pPr algn="l" defTabSz="914400" rtl="0" eaLnBrk="1" latinLnBrk="0" hangingPunct="1">
        <a:lnSpc>
          <a:spcPct val="100000"/>
        </a:lnSpc>
        <a:spcBef>
          <a:spcPct val="0"/>
        </a:spcBef>
        <a:buNone/>
        <a:defRPr sz="2600" b="1" i="0" kern="1200" spc="40" baseline="0">
          <a:solidFill>
            <a:schemeClr val="accent1"/>
          </a:solidFill>
          <a:latin typeface="+mj-lt"/>
          <a:ea typeface="+mj-ea"/>
          <a:cs typeface="Calibri" panose="020F0502020204030204" pitchFamily="34" charset="0"/>
        </a:defRPr>
      </a:lvl1pPr>
    </p:titleStyle>
    <p:bodyStyle>
      <a:lvl1pPr marL="180000" indent="-180000" algn="l" defTabSz="914400" rtl="0" eaLnBrk="1" latinLnBrk="0" hangingPunct="1">
        <a:lnSpc>
          <a:spcPct val="110000"/>
        </a:lnSpc>
        <a:spcBef>
          <a:spcPts val="800"/>
        </a:spcBef>
        <a:buClr>
          <a:schemeClr val="accent1"/>
        </a:buClr>
        <a:buSzPct val="80000"/>
        <a:buFont typeface="Wingdings" pitchFamily="2" charset="2"/>
        <a:buChar char="ü"/>
        <a:defRPr sz="1600" kern="1200" baseline="0">
          <a:solidFill>
            <a:schemeClr val="tx1"/>
          </a:solidFill>
          <a:latin typeface="+mn-lt"/>
          <a:ea typeface="+mn-ea"/>
          <a:cs typeface="+mn-cs"/>
        </a:defRPr>
      </a:lvl1pPr>
      <a:lvl2pPr marL="352800" indent="-172800" algn="l" defTabSz="914400" rtl="0" eaLnBrk="1" latinLnBrk="0" hangingPunct="1">
        <a:lnSpc>
          <a:spcPct val="110000"/>
        </a:lnSpc>
        <a:spcBef>
          <a:spcPts val="520"/>
        </a:spcBef>
        <a:buClr>
          <a:schemeClr val="accent1"/>
        </a:buClr>
        <a:buSzPct val="80000"/>
        <a:buFont typeface="Wingdings" pitchFamily="2" charset="2"/>
        <a:buChar char="ü"/>
        <a:defRPr sz="1400" kern="1200" baseline="0">
          <a:solidFill>
            <a:schemeClr val="tx1"/>
          </a:solidFill>
          <a:latin typeface="+mn-lt"/>
          <a:ea typeface="+mn-ea"/>
          <a:cs typeface="+mn-cs"/>
        </a:defRPr>
      </a:lvl2pPr>
      <a:lvl3pPr marL="504000" indent="-151200" algn="l" defTabSz="914400" rtl="0" eaLnBrk="1" latinLnBrk="0" hangingPunct="1">
        <a:lnSpc>
          <a:spcPct val="110000"/>
        </a:lnSpc>
        <a:spcBef>
          <a:spcPts val="420"/>
        </a:spcBef>
        <a:buClr>
          <a:schemeClr val="accent1"/>
        </a:buClr>
        <a:buSzPct val="80000"/>
        <a:buFont typeface="Wingdings" pitchFamily="2" charset="2"/>
        <a:buChar char="ü"/>
        <a:defRPr sz="1200" kern="1200" baseline="0">
          <a:solidFill>
            <a:schemeClr val="tx1"/>
          </a:solidFill>
          <a:latin typeface="+mn-lt"/>
          <a:ea typeface="+mn-ea"/>
          <a:cs typeface="+mn-cs"/>
        </a:defRPr>
      </a:lvl3pPr>
      <a:lvl4pPr marL="648000" indent="-136800" algn="l" defTabSz="914400" rtl="0" eaLnBrk="1" latinLnBrk="0" hangingPunct="1">
        <a:lnSpc>
          <a:spcPct val="110000"/>
        </a:lnSpc>
        <a:spcBef>
          <a:spcPts val="380"/>
        </a:spcBef>
        <a:buClr>
          <a:schemeClr val="accent1"/>
        </a:buClr>
        <a:buSzPct val="80000"/>
        <a:buFont typeface="Wingdings" pitchFamily="2" charset="2"/>
        <a:buChar char="ü"/>
        <a:defRPr sz="1050" kern="1200" baseline="0">
          <a:solidFill>
            <a:schemeClr val="tx1"/>
          </a:solidFill>
          <a:latin typeface="+mn-lt"/>
          <a:ea typeface="+mn-ea"/>
          <a:cs typeface="+mn-cs"/>
        </a:defRPr>
      </a:lvl4pPr>
      <a:lvl5pPr marL="784800" indent="-118800" algn="l" defTabSz="914400" rtl="0" eaLnBrk="1" latinLnBrk="0" hangingPunct="1">
        <a:lnSpc>
          <a:spcPct val="110000"/>
        </a:lnSpc>
        <a:spcBef>
          <a:spcPts val="380"/>
        </a:spcBef>
        <a:buClr>
          <a:schemeClr val="accent1"/>
        </a:buClr>
        <a:buSzPct val="80000"/>
        <a:buFont typeface="Wingdings" pitchFamily="2" charset="2"/>
        <a:buChar char="ü"/>
        <a:defRPr sz="9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ideo" Target="https://www.youtube.com/embed/gQ3xR-nacF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3C62F6-FCEA-D44A-A8C9-D9DD5780C0F2}"/>
              </a:ext>
            </a:extLst>
          </p:cNvPr>
          <p:cNvSpPr>
            <a:spLocks noGrp="1"/>
          </p:cNvSpPr>
          <p:nvPr>
            <p:ph type="body" sz="quarter" idx="10"/>
          </p:nvPr>
        </p:nvSpPr>
        <p:spPr/>
        <p:txBody>
          <a:bodyPr/>
          <a:lstStyle/>
          <a:p>
            <a:endParaRPr lang="de-DE"/>
          </a:p>
        </p:txBody>
      </p:sp>
      <p:sp>
        <p:nvSpPr>
          <p:cNvPr id="3" name="Titel 2">
            <a:extLst>
              <a:ext uri="{FF2B5EF4-FFF2-40B4-BE49-F238E27FC236}">
                <a16:creationId xmlns:a16="http://schemas.microsoft.com/office/drawing/2014/main" id="{A024ADB8-83C5-D641-9D2F-DEE63D208043}"/>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C2EA4B39-81F6-AD4E-BA99-B5E3C3595D80}"/>
              </a:ext>
            </a:extLst>
          </p:cNvPr>
          <p:cNvSpPr>
            <a:spLocks noGrp="1"/>
          </p:cNvSpPr>
          <p:nvPr>
            <p:ph type="body" sz="quarter" idx="11"/>
          </p:nvPr>
        </p:nvSpPr>
        <p:spPr/>
        <p:txBody>
          <a:bodyPr/>
          <a:lstStyle/>
          <a:p>
            <a:endParaRPr lang="de-DE"/>
          </a:p>
        </p:txBody>
      </p:sp>
      <p:sp>
        <p:nvSpPr>
          <p:cNvPr id="5" name="Bildplatzhalter 4">
            <a:extLst>
              <a:ext uri="{FF2B5EF4-FFF2-40B4-BE49-F238E27FC236}">
                <a16:creationId xmlns:a16="http://schemas.microsoft.com/office/drawing/2014/main" id="{A02C8EB4-B0F4-5E48-9702-8B8B8390A0BC}"/>
              </a:ext>
            </a:extLst>
          </p:cNvPr>
          <p:cNvSpPr>
            <a:spLocks noGrp="1"/>
          </p:cNvSpPr>
          <p:nvPr>
            <p:ph type="pic" sz="quarter" idx="12"/>
          </p:nvPr>
        </p:nvSpPr>
        <p:spPr/>
        <p:txBody>
          <a:bodyPr/>
          <a:lstStyle/>
          <a:p>
            <a:endParaRPr lang="en-DE"/>
          </a:p>
        </p:txBody>
      </p:sp>
    </p:spTree>
    <p:extLst>
      <p:ext uri="{BB962C8B-B14F-4D97-AF65-F5344CB8AC3E}">
        <p14:creationId xmlns:p14="http://schemas.microsoft.com/office/powerpoint/2010/main" val="281507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8F59D-7B32-524B-8712-D5AB33000F9D}"/>
              </a:ext>
            </a:extLst>
          </p:cNvPr>
          <p:cNvSpPr>
            <a:spLocks noGrp="1"/>
          </p:cNvSpPr>
          <p:nvPr>
            <p:ph type="title"/>
          </p:nvPr>
        </p:nvSpPr>
        <p:spPr/>
        <p:txBody>
          <a:bodyPr/>
          <a:lstStyle/>
          <a:p>
            <a:r>
              <a:rPr lang="de-DE" dirty="0"/>
              <a:t>Gestaltung der Inhalte</a:t>
            </a:r>
          </a:p>
        </p:txBody>
      </p:sp>
      <p:sp>
        <p:nvSpPr>
          <p:cNvPr id="3" name="Inhaltsplatzhalter 2">
            <a:extLst>
              <a:ext uri="{FF2B5EF4-FFF2-40B4-BE49-F238E27FC236}">
                <a16:creationId xmlns:a16="http://schemas.microsoft.com/office/drawing/2014/main" id="{ADAC9EFF-CA37-9548-887C-435C8A2AB539}"/>
              </a:ext>
            </a:extLst>
          </p:cNvPr>
          <p:cNvSpPr>
            <a:spLocks noGrp="1"/>
          </p:cNvSpPr>
          <p:nvPr>
            <p:ph idx="1"/>
          </p:nvPr>
        </p:nvSpPr>
        <p:spPr/>
        <p:txBody>
          <a:bodyPr/>
          <a:lstStyle/>
          <a:p>
            <a:pPr marL="0" indent="0">
              <a:buNone/>
            </a:pPr>
            <a:r>
              <a:rPr lang="de-DE" dirty="0"/>
              <a:t>Es gibt fünf verschiedene vorangelegte </a:t>
            </a:r>
            <a:r>
              <a:rPr lang="de-DE" b="1" dirty="0"/>
              <a:t>Schriftformate, </a:t>
            </a:r>
            <a:r>
              <a:rPr lang="de-DE" dirty="0"/>
              <a:t>die über Nutzung der Gliederungsebenen ausgewählt werden können (Tabulatortaste oder entsprechende Schaltfläche). Die Kästen für die Texteingabe sind automatisch als Aufzählungen definiert, um die Verwendung des speziellen Aufzählungszeichens im Stil des Corporate Designs zu ermöglichen. Falls der vordefinierte Einzug oder die Aufzählungszeichen nicht benötigt werden, können diese einfach per Tastatur gelöscht werden. </a:t>
            </a:r>
            <a:r>
              <a:rPr lang="de-DE" i="1" dirty="0"/>
              <a:t>Achtung: bei selbst erstellten Textfeldern steht das spezielle Aufzählungszeichen dann nicht mehr zur Verfügung! In diesem Fall muss ein neues Feld angelegt oder auf eine Folienvorlage zurückgegriffen werden. </a:t>
            </a:r>
            <a:endParaRPr lang="de-DE" dirty="0"/>
          </a:p>
          <a:p>
            <a:pPr marL="0" indent="0">
              <a:buNone/>
            </a:pPr>
            <a:r>
              <a:rPr lang="de-DE" dirty="0"/>
              <a:t>Beim </a:t>
            </a:r>
            <a:r>
              <a:rPr lang="de-DE" b="1" dirty="0"/>
              <a:t>Importieren von Text </a:t>
            </a:r>
            <a:r>
              <a:rPr lang="de-DE" dirty="0"/>
              <a:t>ist darauf zu achten, dass er unformatiert in die Textfelder eingefügt wird (im Menü zu finden unter: </a:t>
            </a:r>
            <a:r>
              <a:rPr lang="de-DE" i="1" dirty="0"/>
              <a:t>Bearbeiten &gt; Inhalte einfügen…</a:t>
            </a:r>
            <a:r>
              <a:rPr lang="de-DE" dirty="0"/>
              <a:t>), da ansonsten die Voreinstellungen des Textrahmens überschrieben werden. Dies führt zu falschen Textformatierungen, die nur über die Textfeldoptionen manuell korrigiert werden können und Fehler bei der Nutzung der Gliederungsebenen hervorrufen.</a:t>
            </a:r>
          </a:p>
          <a:p>
            <a:pPr marL="0" indent="0">
              <a:buNone/>
            </a:pPr>
            <a:endParaRPr lang="de-DE" dirty="0"/>
          </a:p>
        </p:txBody>
      </p:sp>
    </p:spTree>
    <p:extLst>
      <p:ext uri="{BB962C8B-B14F-4D97-AF65-F5344CB8AC3E}">
        <p14:creationId xmlns:p14="http://schemas.microsoft.com/office/powerpoint/2010/main" val="41504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92EC3-2562-F941-A3A6-5BB098FAAD91}"/>
              </a:ext>
            </a:extLst>
          </p:cNvPr>
          <p:cNvSpPr>
            <a:spLocks noGrp="1"/>
          </p:cNvSpPr>
          <p:nvPr>
            <p:ph type="title"/>
          </p:nvPr>
        </p:nvSpPr>
        <p:spPr/>
        <p:txBody>
          <a:bodyPr/>
          <a:lstStyle/>
          <a:p>
            <a:endParaRPr lang="de-DE"/>
          </a:p>
        </p:txBody>
      </p:sp>
      <p:sp>
        <p:nvSpPr>
          <p:cNvPr id="3" name="Bildplatzhalter 2">
            <a:extLst>
              <a:ext uri="{FF2B5EF4-FFF2-40B4-BE49-F238E27FC236}">
                <a16:creationId xmlns:a16="http://schemas.microsoft.com/office/drawing/2014/main" id="{5D9F4AFF-82AE-C54B-9D36-2F55EA8215D1}"/>
              </a:ext>
            </a:extLst>
          </p:cNvPr>
          <p:cNvSpPr>
            <a:spLocks noGrp="1"/>
          </p:cNvSpPr>
          <p:nvPr>
            <p:ph type="pic" sz="quarter" idx="12"/>
          </p:nvPr>
        </p:nvSpPr>
        <p:spPr/>
        <p:txBody>
          <a:bodyPr/>
          <a:lstStyle/>
          <a:p>
            <a:endParaRPr lang="en-DE"/>
          </a:p>
        </p:txBody>
      </p:sp>
    </p:spTree>
    <p:extLst>
      <p:ext uri="{BB962C8B-B14F-4D97-AF65-F5344CB8AC3E}">
        <p14:creationId xmlns:p14="http://schemas.microsoft.com/office/powerpoint/2010/main" val="179406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A698E-00E3-014D-BC41-9559A278B7FA}"/>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66969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2D00C1-3F7E-4D49-A8E5-BBEADC02378A}"/>
              </a:ext>
            </a:extLst>
          </p:cNvPr>
          <p:cNvSpPr>
            <a:spLocks noGrp="1"/>
          </p:cNvSpPr>
          <p:nvPr>
            <p:ph type="body" sz="quarter" idx="10"/>
          </p:nvPr>
        </p:nvSpPr>
        <p:spPr/>
        <p:txBody>
          <a:bodyPr/>
          <a:lstStyle/>
          <a:p>
            <a:endParaRPr lang="de-DE"/>
          </a:p>
        </p:txBody>
      </p:sp>
      <p:sp>
        <p:nvSpPr>
          <p:cNvPr id="3" name="Titel 2">
            <a:extLst>
              <a:ext uri="{FF2B5EF4-FFF2-40B4-BE49-F238E27FC236}">
                <a16:creationId xmlns:a16="http://schemas.microsoft.com/office/drawing/2014/main" id="{C6A910EC-3C1E-884C-B2ED-D8B8B0CAAE8E}"/>
              </a:ext>
            </a:extLst>
          </p:cNvPr>
          <p:cNvSpPr>
            <a:spLocks noGrp="1"/>
          </p:cNvSpPr>
          <p:nvPr>
            <p:ph type="title"/>
          </p:nvPr>
        </p:nvSpPr>
        <p:spPr/>
        <p:txBody>
          <a:bodyPr/>
          <a:lstStyle/>
          <a:p>
            <a:endParaRPr lang="de-DE" dirty="0"/>
          </a:p>
        </p:txBody>
      </p:sp>
      <p:sp>
        <p:nvSpPr>
          <p:cNvPr id="4" name="Textplatzhalter 3">
            <a:extLst>
              <a:ext uri="{FF2B5EF4-FFF2-40B4-BE49-F238E27FC236}">
                <a16:creationId xmlns:a16="http://schemas.microsoft.com/office/drawing/2014/main" id="{D5B39166-EED3-7A4B-A5CC-238C1BD7CDC9}"/>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55493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7B8C8-B335-BA4A-AAA4-FACCF561CCC7}"/>
              </a:ext>
            </a:extLst>
          </p:cNvPr>
          <p:cNvSpPr>
            <a:spLocks noGrp="1"/>
          </p:cNvSpPr>
          <p:nvPr>
            <p:ph type="ctrTitle"/>
          </p:nvPr>
        </p:nvSpPr>
        <p:spPr/>
        <p:txBody>
          <a:bodyPr/>
          <a:lstStyle/>
          <a:p>
            <a:r>
              <a:rPr lang="de-DE" dirty="0"/>
              <a:t>Was ist eine Kommune?</a:t>
            </a:r>
          </a:p>
        </p:txBody>
      </p:sp>
      <p:sp>
        <p:nvSpPr>
          <p:cNvPr id="3" name="Untertitel 2">
            <a:extLst>
              <a:ext uri="{FF2B5EF4-FFF2-40B4-BE49-F238E27FC236}">
                <a16:creationId xmlns:a16="http://schemas.microsoft.com/office/drawing/2014/main" id="{C01069A3-6FD8-544D-9005-7958DDA01203}"/>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88939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E43F3-1E92-2A4B-A8CC-2E04755D5118}"/>
              </a:ext>
            </a:extLst>
          </p:cNvPr>
          <p:cNvSpPr>
            <a:spLocks noGrp="1"/>
          </p:cNvSpPr>
          <p:nvPr>
            <p:ph type="title"/>
          </p:nvPr>
        </p:nvSpPr>
        <p:spPr/>
        <p:txBody>
          <a:bodyPr/>
          <a:lstStyle/>
          <a:p>
            <a:r>
              <a:rPr lang="de-DE" dirty="0"/>
              <a:t>Kommune ist…</a:t>
            </a:r>
          </a:p>
        </p:txBody>
      </p:sp>
      <p:sp>
        <p:nvSpPr>
          <p:cNvPr id="6" name="Abgerundetes Rechteck 5"/>
          <p:cNvSpPr/>
          <p:nvPr/>
        </p:nvSpPr>
        <p:spPr>
          <a:xfrm>
            <a:off x="5333052" y="1777738"/>
            <a:ext cx="2391012" cy="110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Kreis, Stadt, Gemeinde oder Stadtbezirk</a:t>
            </a:r>
          </a:p>
        </p:txBody>
      </p:sp>
      <p:sp>
        <p:nvSpPr>
          <p:cNvPr id="8" name="Abgerundetes Rechteck 7"/>
          <p:cNvSpPr/>
          <p:nvPr/>
        </p:nvSpPr>
        <p:spPr>
          <a:xfrm>
            <a:off x="2371815" y="1774989"/>
            <a:ext cx="2306169" cy="110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Selbstverwaltung </a:t>
            </a:r>
          </a:p>
          <a:p>
            <a:pPr algn="ctr"/>
            <a:r>
              <a:rPr lang="de-DE" dirty="0"/>
              <a:t>(Art. 28 GG)</a:t>
            </a:r>
          </a:p>
        </p:txBody>
      </p:sp>
      <p:sp>
        <p:nvSpPr>
          <p:cNvPr id="9" name="Abgerundetes Rechteck 8"/>
          <p:cNvSpPr/>
          <p:nvPr/>
        </p:nvSpPr>
        <p:spPr>
          <a:xfrm>
            <a:off x="2304000" y="3236976"/>
            <a:ext cx="2373984" cy="109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Gebietskörperschaft</a:t>
            </a:r>
          </a:p>
        </p:txBody>
      </p:sp>
      <p:sp>
        <p:nvSpPr>
          <p:cNvPr id="10" name="Abgerundetes Rechteck 9"/>
          <p:cNvSpPr/>
          <p:nvPr/>
        </p:nvSpPr>
        <p:spPr>
          <a:xfrm>
            <a:off x="5333052" y="4691088"/>
            <a:ext cx="2391012" cy="1099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Politische Willensbildung</a:t>
            </a:r>
          </a:p>
        </p:txBody>
      </p:sp>
      <p:sp>
        <p:nvSpPr>
          <p:cNvPr id="12" name="Abgerundetes Rechteck 11"/>
          <p:cNvSpPr/>
          <p:nvPr/>
        </p:nvSpPr>
        <p:spPr>
          <a:xfrm>
            <a:off x="5333052" y="3236976"/>
            <a:ext cx="2391012" cy="109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Schnittstelle zwischen Politik und </a:t>
            </a:r>
            <a:r>
              <a:rPr lang="de-DE" dirty="0" err="1"/>
              <a:t>Bürger:in</a:t>
            </a:r>
            <a:endParaRPr lang="de-DE" dirty="0"/>
          </a:p>
        </p:txBody>
      </p:sp>
      <p:sp>
        <p:nvSpPr>
          <p:cNvPr id="4" name="Abgerundetes Rechteck 3"/>
          <p:cNvSpPr/>
          <p:nvPr/>
        </p:nvSpPr>
        <p:spPr>
          <a:xfrm>
            <a:off x="2304000" y="4691088"/>
            <a:ext cx="2373984" cy="109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Rechtlich und fachlich durch Land beaufsichtigt</a:t>
            </a:r>
          </a:p>
        </p:txBody>
      </p:sp>
      <p:sp>
        <p:nvSpPr>
          <p:cNvPr id="13" name="Abgerundetes Rechteck 12"/>
          <p:cNvSpPr/>
          <p:nvPr/>
        </p:nvSpPr>
        <p:spPr>
          <a:xfrm>
            <a:off x="8379132" y="3236976"/>
            <a:ext cx="2468880" cy="109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Direkte Demokratie, die Mitbestimmung &amp; Beteiligung ermöglicht</a:t>
            </a:r>
          </a:p>
        </p:txBody>
      </p:sp>
      <p:sp>
        <p:nvSpPr>
          <p:cNvPr id="15" name="Inhaltsplatzhalter 14"/>
          <p:cNvSpPr>
            <a:spLocks noGrp="1"/>
          </p:cNvSpPr>
          <p:nvPr>
            <p:ph idx="1"/>
          </p:nvPr>
        </p:nvSpPr>
        <p:spPr>
          <a:xfrm>
            <a:off x="8379132" y="4691088"/>
            <a:ext cx="2468880" cy="109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Lokale Demokratie</a:t>
            </a:r>
          </a:p>
        </p:txBody>
      </p:sp>
      <p:sp>
        <p:nvSpPr>
          <p:cNvPr id="17" name="Abgerundetes Rechteck 16"/>
          <p:cNvSpPr/>
          <p:nvPr/>
        </p:nvSpPr>
        <p:spPr>
          <a:xfrm>
            <a:off x="8379132" y="1774989"/>
            <a:ext cx="2468880" cy="110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Unterste Stufe des Verwaltungsaufbaus</a:t>
            </a:r>
          </a:p>
        </p:txBody>
      </p:sp>
    </p:spTree>
    <p:extLst>
      <p:ext uri="{BB962C8B-B14F-4D97-AF65-F5344CB8AC3E}">
        <p14:creationId xmlns:p14="http://schemas.microsoft.com/office/powerpoint/2010/main" val="35742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Abgerundetes Rechteck 3"/>
          <p:cNvSpPr/>
          <p:nvPr/>
        </p:nvSpPr>
        <p:spPr>
          <a:xfrm>
            <a:off x="3002976" y="1980000"/>
            <a:ext cx="7242048" cy="2862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t>Kommune</a:t>
            </a:r>
          </a:p>
          <a:p>
            <a:r>
              <a:rPr lang="de-DE" dirty="0"/>
              <a:t>Gebietskörperschaft mit dem Recht zur Selbstverwaltung; die Kommunen umfassen die Gemeinden, die Kreise und kreisfreien Städte und in einigen Ländern die Bezirke; sie haben das Recht, alle Angelegenheiten der örtlichen Gemeinschaft im Rahmen der Gesetze in eigener Verantwortung zu regeln. </a:t>
            </a:r>
          </a:p>
          <a:p>
            <a:endParaRPr lang="de-DE" dirty="0"/>
          </a:p>
          <a:p>
            <a:pPr algn="r"/>
            <a:r>
              <a:rPr lang="de-DE" sz="1200" i="1" dirty="0"/>
              <a:t>Glossar der Kultusministerkonferenz (2019)</a:t>
            </a:r>
          </a:p>
        </p:txBody>
      </p:sp>
    </p:spTree>
    <p:extLst>
      <p:ext uri="{BB962C8B-B14F-4D97-AF65-F5344CB8AC3E}">
        <p14:creationId xmlns:p14="http://schemas.microsoft.com/office/powerpoint/2010/main" val="114468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3463" y="1168583"/>
            <a:ext cx="8640762" cy="4323984"/>
          </a:xfrm>
        </p:spPr>
      </p:pic>
    </p:spTree>
    <p:extLst>
      <p:ext uri="{BB962C8B-B14F-4D97-AF65-F5344CB8AC3E}">
        <p14:creationId xmlns:p14="http://schemas.microsoft.com/office/powerpoint/2010/main" val="40488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Welche Aufgaben haben Kommunen?</a:t>
            </a:r>
          </a:p>
        </p:txBody>
      </p:sp>
      <p:pic>
        <p:nvPicPr>
          <p:cNvPr id="3" name="gQ3xR-nacFk"/>
          <p:cNvPicPr>
            <a:picLocks noGrp="1" noRot="1" noChangeAspect="1"/>
          </p:cNvPicPr>
          <p:nvPr>
            <p:ph idx="1"/>
            <a:videoFile r:link="rId1"/>
          </p:nvPr>
        </p:nvPicPr>
        <p:blipFill>
          <a:blip r:embed="rId3"/>
          <a:stretch>
            <a:fillRect/>
          </a:stretch>
        </p:blipFill>
        <p:spPr>
          <a:xfrm>
            <a:off x="3451132" y="1733796"/>
            <a:ext cx="6345736" cy="4047822"/>
          </a:xfrm>
          <a:prstGeom prst="rect">
            <a:avLst/>
          </a:prstGeom>
        </p:spPr>
      </p:pic>
    </p:spTree>
    <p:extLst>
      <p:ext uri="{BB962C8B-B14F-4D97-AF65-F5344CB8AC3E}">
        <p14:creationId xmlns:p14="http://schemas.microsoft.com/office/powerpoint/2010/main" val="286522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Kommunale Aufgaben – Selbstverwaltungsaufgaben   </a:t>
            </a:r>
          </a:p>
        </p:txBody>
      </p:sp>
      <p:sp>
        <p:nvSpPr>
          <p:cNvPr id="6" name="Inhaltsplatzhalter 5"/>
          <p:cNvSpPr>
            <a:spLocks noGrp="1"/>
          </p:cNvSpPr>
          <p:nvPr>
            <p:ph idx="1"/>
          </p:nvPr>
        </p:nvSpPr>
        <p:spPr/>
        <p:txBody>
          <a:bodyPr/>
          <a:lstStyle/>
          <a:p>
            <a:pPr marL="0" indent="0">
              <a:buNone/>
            </a:pPr>
            <a:r>
              <a:rPr lang="de-DE" i="1" dirty="0"/>
              <a:t>…sind Aufgaben, die durch Bundes- und Landesgesetze geregelt sind und die Kommune entscheiden kann, wie sie sie umsetzt.</a:t>
            </a:r>
          </a:p>
          <a:p>
            <a:pPr>
              <a:buFont typeface="Wingdings" panose="05000000000000000000" pitchFamily="2" charset="2"/>
              <a:buChar char="Ø"/>
            </a:pPr>
            <a:r>
              <a:rPr lang="de-DE" dirty="0"/>
              <a:t>Feuerwehr</a:t>
            </a:r>
          </a:p>
          <a:p>
            <a:pPr>
              <a:buFont typeface="Wingdings" panose="05000000000000000000" pitchFamily="2" charset="2"/>
              <a:buChar char="Ø"/>
            </a:pPr>
            <a:r>
              <a:rPr lang="de-DE" dirty="0"/>
              <a:t>Abwasserbeseitigung, Müllabfuhr</a:t>
            </a:r>
          </a:p>
          <a:p>
            <a:pPr>
              <a:buFont typeface="Wingdings" panose="05000000000000000000" pitchFamily="2" charset="2"/>
              <a:buChar char="Ø"/>
            </a:pPr>
            <a:r>
              <a:rPr lang="de-DE" dirty="0"/>
              <a:t>Schulbeförderung</a:t>
            </a:r>
          </a:p>
          <a:p>
            <a:pPr>
              <a:buFont typeface="Wingdings" panose="05000000000000000000" pitchFamily="2" charset="2"/>
              <a:buChar char="Ø"/>
            </a:pPr>
            <a:r>
              <a:rPr lang="de-DE" dirty="0"/>
              <a:t>Gemeindestraßen, Verkehrswege und ÖPNV</a:t>
            </a:r>
          </a:p>
          <a:p>
            <a:pPr>
              <a:buFont typeface="Wingdings" panose="05000000000000000000" pitchFamily="2" charset="2"/>
              <a:buChar char="Ø"/>
            </a:pPr>
            <a:r>
              <a:rPr lang="de-DE" dirty="0"/>
              <a:t>Unterhalt und Bau von Schulen und Kitas </a:t>
            </a:r>
          </a:p>
          <a:p>
            <a:pPr>
              <a:buFont typeface="Wingdings" panose="05000000000000000000" pitchFamily="2" charset="2"/>
              <a:buChar char="Ø"/>
            </a:pPr>
            <a:endParaRPr lang="de-DE" dirty="0"/>
          </a:p>
        </p:txBody>
      </p:sp>
      <p:sp>
        <p:nvSpPr>
          <p:cNvPr id="7" name="Inhaltsplatzhalter 6"/>
          <p:cNvSpPr>
            <a:spLocks noGrp="1"/>
          </p:cNvSpPr>
          <p:nvPr>
            <p:ph idx="10"/>
          </p:nvPr>
        </p:nvSpPr>
        <p:spPr/>
        <p:txBody>
          <a:bodyPr/>
          <a:lstStyle/>
          <a:p>
            <a:pPr marL="0" indent="0">
              <a:buNone/>
            </a:pPr>
            <a:r>
              <a:rPr lang="de-DE" i="1" dirty="0"/>
              <a:t>…sind Aufgaben, bei denen die Kommune selbst entscheiden kann, ob und wie sie umgesetzt werden.</a:t>
            </a:r>
          </a:p>
          <a:p>
            <a:pPr>
              <a:buFont typeface="Wingdings" panose="05000000000000000000" pitchFamily="2" charset="2"/>
              <a:buChar char="Ø"/>
            </a:pPr>
            <a:r>
              <a:rPr lang="de-DE" dirty="0"/>
              <a:t>Wirtschaftsförderung und Gewerbeansiedlung</a:t>
            </a:r>
          </a:p>
          <a:p>
            <a:pPr>
              <a:buFont typeface="Wingdings" panose="05000000000000000000" pitchFamily="2" charset="2"/>
              <a:buChar char="Ø"/>
            </a:pPr>
            <a:r>
              <a:rPr lang="de-DE" dirty="0"/>
              <a:t>Kultur: Musik- und Volkshochschulen, Bibliotheken, Museen und Theater</a:t>
            </a:r>
          </a:p>
          <a:p>
            <a:pPr>
              <a:buFont typeface="Wingdings" panose="05000000000000000000" pitchFamily="2" charset="2"/>
              <a:buChar char="Ø"/>
            </a:pPr>
            <a:r>
              <a:rPr lang="de-DE" dirty="0"/>
              <a:t>Sportanlagen und Schwimmbäder</a:t>
            </a:r>
          </a:p>
          <a:p>
            <a:pPr>
              <a:buFont typeface="Wingdings" panose="05000000000000000000" pitchFamily="2" charset="2"/>
              <a:buChar char="Ø"/>
            </a:pPr>
            <a:r>
              <a:rPr lang="de-DE" dirty="0"/>
              <a:t>Parks und Grünanlagen</a:t>
            </a:r>
          </a:p>
          <a:p>
            <a:pPr>
              <a:buFont typeface="Wingdings" panose="05000000000000000000" pitchFamily="2" charset="2"/>
              <a:buChar char="Ø"/>
            </a:pPr>
            <a:r>
              <a:rPr lang="de-DE" dirty="0"/>
              <a:t>Jugendeinrichtungen</a:t>
            </a:r>
          </a:p>
          <a:p>
            <a:pPr marL="0" indent="0">
              <a:buNone/>
            </a:pPr>
            <a:endParaRPr lang="de-DE" dirty="0"/>
          </a:p>
          <a:p>
            <a:pPr marL="0" indent="0">
              <a:buNone/>
            </a:pPr>
            <a:endParaRPr lang="de-DE" dirty="0"/>
          </a:p>
          <a:p>
            <a:pPr marL="0" indent="0">
              <a:buNone/>
            </a:pPr>
            <a:endParaRPr lang="de-DE" dirty="0"/>
          </a:p>
        </p:txBody>
      </p:sp>
      <p:sp>
        <p:nvSpPr>
          <p:cNvPr id="9" name="Textplatzhalter 8"/>
          <p:cNvSpPr>
            <a:spLocks noGrp="1"/>
          </p:cNvSpPr>
          <p:nvPr>
            <p:ph type="body" sz="quarter" idx="11"/>
          </p:nvPr>
        </p:nvSpPr>
        <p:spPr/>
        <p:txBody>
          <a:bodyPr/>
          <a:lstStyle/>
          <a:p>
            <a:r>
              <a:rPr lang="de-DE" dirty="0"/>
              <a:t>Pflichtige Aufgaben im eigenen  Wirkungskreis</a:t>
            </a:r>
          </a:p>
        </p:txBody>
      </p:sp>
      <p:sp>
        <p:nvSpPr>
          <p:cNvPr id="8" name="Textplatzhalter 7"/>
          <p:cNvSpPr>
            <a:spLocks noGrp="1"/>
          </p:cNvSpPr>
          <p:nvPr>
            <p:ph type="body" sz="quarter" idx="12"/>
          </p:nvPr>
        </p:nvSpPr>
        <p:spPr/>
        <p:txBody>
          <a:bodyPr/>
          <a:lstStyle/>
          <a:p>
            <a:r>
              <a:rPr lang="de-DE" dirty="0"/>
              <a:t>Freiwillige Aufgaben</a:t>
            </a:r>
          </a:p>
        </p:txBody>
      </p:sp>
    </p:spTree>
    <p:extLst>
      <p:ext uri="{BB962C8B-B14F-4D97-AF65-F5344CB8AC3E}">
        <p14:creationId xmlns:p14="http://schemas.microsoft.com/office/powerpoint/2010/main" val="270601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Kommunale Aufgaben – Weisungsaufgaben </a:t>
            </a:r>
          </a:p>
        </p:txBody>
      </p:sp>
      <p:sp>
        <p:nvSpPr>
          <p:cNvPr id="3" name="Inhaltsplatzhalter 2"/>
          <p:cNvSpPr>
            <a:spLocks noGrp="1"/>
          </p:cNvSpPr>
          <p:nvPr>
            <p:ph idx="1"/>
          </p:nvPr>
        </p:nvSpPr>
        <p:spPr/>
        <p:txBody>
          <a:bodyPr/>
          <a:lstStyle/>
          <a:p>
            <a:pPr marL="0" indent="0">
              <a:buNone/>
            </a:pPr>
            <a:r>
              <a:rPr lang="de-DE" i="1" dirty="0"/>
              <a:t>…sind Aufgaben, die so erledigt werden müssen, wie der Bund/das Land es ihnen vorgibt.</a:t>
            </a:r>
          </a:p>
          <a:p>
            <a:r>
              <a:rPr lang="de-DE" dirty="0"/>
              <a:t>Sozialhilfe</a:t>
            </a:r>
          </a:p>
          <a:p>
            <a:r>
              <a:rPr lang="de-DE" dirty="0"/>
              <a:t>Gefahrenabwehr: Sicherheits- und Ordnungsverwaltung</a:t>
            </a:r>
          </a:p>
          <a:p>
            <a:r>
              <a:rPr lang="de-DE" dirty="0"/>
              <a:t>Brandschutz</a:t>
            </a:r>
          </a:p>
          <a:p>
            <a:r>
              <a:rPr lang="de-DE" dirty="0"/>
              <a:t>Bauaufsicht</a:t>
            </a:r>
          </a:p>
          <a:p>
            <a:endParaRPr lang="de-DE" dirty="0"/>
          </a:p>
          <a:p>
            <a:endParaRPr lang="de-DE" dirty="0"/>
          </a:p>
        </p:txBody>
      </p:sp>
      <p:sp>
        <p:nvSpPr>
          <p:cNvPr id="4" name="Inhaltsplatzhalter 3"/>
          <p:cNvSpPr>
            <a:spLocks noGrp="1"/>
          </p:cNvSpPr>
          <p:nvPr>
            <p:ph idx="10"/>
          </p:nvPr>
        </p:nvSpPr>
        <p:spPr/>
        <p:txBody>
          <a:bodyPr/>
          <a:lstStyle/>
          <a:p>
            <a:pPr marL="0" indent="0">
              <a:buNone/>
            </a:pPr>
            <a:r>
              <a:rPr lang="de-DE" i="1" dirty="0"/>
              <a:t>…sind staatliche Aufgaben, bei denen die Kommune als unterste Verwaltungsebene agiert.</a:t>
            </a:r>
          </a:p>
          <a:p>
            <a:r>
              <a:rPr lang="de-DE" dirty="0"/>
              <a:t>Pass- und Meldewesen</a:t>
            </a:r>
          </a:p>
          <a:p>
            <a:r>
              <a:rPr lang="de-DE" dirty="0"/>
              <a:t>Standesamt</a:t>
            </a:r>
          </a:p>
          <a:p>
            <a:r>
              <a:rPr lang="de-DE" dirty="0"/>
              <a:t>Gesundheitsamt</a:t>
            </a:r>
          </a:p>
          <a:p>
            <a:r>
              <a:rPr lang="de-DE" dirty="0"/>
              <a:t>Wahlen</a:t>
            </a:r>
          </a:p>
          <a:p>
            <a:endParaRPr lang="de-DE" dirty="0"/>
          </a:p>
        </p:txBody>
      </p:sp>
      <p:sp>
        <p:nvSpPr>
          <p:cNvPr id="5" name="Textplatzhalter 4"/>
          <p:cNvSpPr>
            <a:spLocks noGrp="1"/>
          </p:cNvSpPr>
          <p:nvPr>
            <p:ph type="body" sz="quarter" idx="11"/>
          </p:nvPr>
        </p:nvSpPr>
        <p:spPr/>
        <p:txBody>
          <a:bodyPr/>
          <a:lstStyle/>
          <a:p>
            <a:r>
              <a:rPr lang="de-DE" dirty="0"/>
              <a:t>Pflichtaufgaben nach Weisung</a:t>
            </a:r>
          </a:p>
        </p:txBody>
      </p:sp>
      <p:sp>
        <p:nvSpPr>
          <p:cNvPr id="6" name="Textplatzhalter 5"/>
          <p:cNvSpPr>
            <a:spLocks noGrp="1"/>
          </p:cNvSpPr>
          <p:nvPr>
            <p:ph type="body" sz="quarter" idx="12"/>
          </p:nvPr>
        </p:nvSpPr>
        <p:spPr/>
        <p:txBody>
          <a:bodyPr/>
          <a:lstStyle/>
          <a:p>
            <a:r>
              <a:rPr lang="de-DE" dirty="0"/>
              <a:t>Staatliche Auftragsangelegenheiten</a:t>
            </a:r>
          </a:p>
        </p:txBody>
      </p:sp>
    </p:spTree>
    <p:extLst>
      <p:ext uri="{BB962C8B-B14F-4D97-AF65-F5344CB8AC3E}">
        <p14:creationId xmlns:p14="http://schemas.microsoft.com/office/powerpoint/2010/main" val="1017202604"/>
      </p:ext>
    </p:extLst>
  </p:cSld>
  <p:clrMapOvr>
    <a:masterClrMapping/>
  </p:clrMapOvr>
</p:sld>
</file>

<file path=ppt/theme/theme1.xml><?xml version="1.0" encoding="utf-8"?>
<a:theme xmlns:a="http://schemas.openxmlformats.org/drawingml/2006/main" name="Blickpunkt">
  <a:themeElements>
    <a:clrScheme name="Organize">
      <a:dk1>
        <a:srgbClr val="323232"/>
      </a:dk1>
      <a:lt1>
        <a:srgbClr val="FFFFFF"/>
      </a:lt1>
      <a:dk2>
        <a:srgbClr val="004558"/>
      </a:dk2>
      <a:lt2>
        <a:srgbClr val="FFFFFF"/>
      </a:lt2>
      <a:accent1>
        <a:srgbClr val="006E8C"/>
      </a:accent1>
      <a:accent2>
        <a:srgbClr val="78B328"/>
      </a:accent2>
      <a:accent3>
        <a:srgbClr val="E52322"/>
      </a:accent3>
      <a:accent4>
        <a:srgbClr val="00A5D2"/>
      </a:accent4>
      <a:accent5>
        <a:srgbClr val="A4DC54"/>
      </a:accent5>
      <a:accent6>
        <a:srgbClr val="F0412D"/>
      </a:accent6>
      <a:hlink>
        <a:srgbClr val="78B328"/>
      </a:hlink>
      <a:folHlink>
        <a:srgbClr val="78B328"/>
      </a:folHlink>
    </a:clrScheme>
    <a:fontScheme name="Lucida Sans">
      <a:majorFont>
        <a:latin typeface="Calibri Bold" panose="020B0604020202020204"/>
        <a:ea typeface=""/>
        <a:cs typeface=""/>
        <a:font script="Jpan" typeface="ＭＳ Ｐゴシック"/>
        <a:font script="Hang" typeface="굴림"/>
        <a:font script="Hans" typeface="黑体"/>
        <a:font script="Hant" typeface="微軟正黑體"/>
        <a:font script="Arab" typeface="Calibri Bold"/>
        <a:font script="Hebr" typeface="Calibri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Bold"/>
        <a:font script="Uigh" typeface="Microsoft Uighur"/>
        <a:font script="Geor" typeface="Sylfaen"/>
      </a:majorFont>
      <a:minorFont>
        <a:latin typeface="Calibri" panose="02020603050405020304"/>
        <a:ea typeface=""/>
        <a:cs typeface=""/>
        <a:font script="Jpan" typeface="ＭＳ Ｐ明朝"/>
        <a:font script="Hang" typeface="바탕"/>
        <a:font script="Hans" typeface="宋体"/>
        <a:font script="Hant" typeface="新細明體"/>
        <a:font script="Arab" typeface="Calibri"/>
        <a:font script="Hebr" typeface="Calibri"/>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marL="171450" indent="-171450" algn="l">
          <a:lnSpc>
            <a:spcPct val="110000"/>
          </a:lnSpc>
          <a:buClr>
            <a:schemeClr val="tx2"/>
          </a:buClr>
          <a:buSzPct val="90000"/>
          <a:buFont typeface="Apple Symbols" panose="02000000000000000000" pitchFamily="2" charset="-79"/>
          <a:buChar char="⊕"/>
          <a:defRPr sz="1600" dirty="0"/>
        </a:defPPr>
      </a:lstStyle>
    </a:txDef>
  </a:objectDefaults>
  <a:extraClrSchemeLst/>
  <a:extLst>
    <a:ext uri="{05A4C25C-085E-4340-85A3-A5531E510DB2}">
      <thm15:themeFamily xmlns:thm15="http://schemas.microsoft.com/office/thememl/2012/main" name="Blickpunkt_PPVorlage.pptx" id="{8BBFFBC0-421E-F54C-B449-1EE47331FFCD}" vid="{DB4846A4-3713-C246-91E1-0AA64B1834F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Blickpunkt</Template>
  <TotalTime>2</TotalTime>
  <Words>417</Words>
  <Application>Microsoft Macintosh PowerPoint</Application>
  <PresentationFormat>Widescreen</PresentationFormat>
  <Paragraphs>49</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Symbols</vt:lpstr>
      <vt:lpstr>Arial</vt:lpstr>
      <vt:lpstr>Calibri</vt:lpstr>
      <vt:lpstr>Calibri Bold</vt:lpstr>
      <vt:lpstr>Circe</vt:lpstr>
      <vt:lpstr>Wingdings</vt:lpstr>
      <vt:lpstr>Blickpunkt</vt:lpstr>
      <vt:lpstr>PowerPoint Presentation</vt:lpstr>
      <vt:lpstr>PowerPoint Presentation</vt:lpstr>
      <vt:lpstr>Was ist eine Kommune?</vt:lpstr>
      <vt:lpstr>Kommune ist…</vt:lpstr>
      <vt:lpstr>PowerPoint Presentation</vt:lpstr>
      <vt:lpstr>PowerPoint Presentation</vt:lpstr>
      <vt:lpstr>Welche Aufgaben haben Kommunen?</vt:lpstr>
      <vt:lpstr>Kommunale Aufgaben – Selbstverwaltungsaufgaben   </vt:lpstr>
      <vt:lpstr>Kommunale Aufgaben – Weisungsaufgaben </vt:lpstr>
      <vt:lpstr>Gestaltung der Inhalte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Eberwien</dc:creator>
  <cp:lastModifiedBy>frieda kaw</cp:lastModifiedBy>
  <cp:revision>70</cp:revision>
  <dcterms:created xsi:type="dcterms:W3CDTF">2021-10-19T15:49:53Z</dcterms:created>
  <dcterms:modified xsi:type="dcterms:W3CDTF">2024-08-14T11:44:25Z</dcterms:modified>
</cp:coreProperties>
</file>